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7"/>
  </p:notesMasterIdLst>
  <p:handoutMasterIdLst>
    <p:handoutMasterId r:id="rId18"/>
  </p:handoutMasterIdLst>
  <p:sldIdLst>
    <p:sldId id="258" r:id="rId2"/>
    <p:sldId id="331" r:id="rId3"/>
    <p:sldId id="342" r:id="rId4"/>
    <p:sldId id="344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267" r:id="rId1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D5A"/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5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844149" y="3203828"/>
            <a:ext cx="45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EURUSD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38769" y="101742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267889" y="4912492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CD6900F-92A3-B590-6B9C-5F8DD6C0E04E}"/>
              </a:ext>
            </a:extLst>
          </p:cNvPr>
          <p:cNvSpPr/>
          <p:nvPr/>
        </p:nvSpPr>
        <p:spPr>
          <a:xfrm>
            <a:off x="8463400" y="2693509"/>
            <a:ext cx="3425182" cy="1120401"/>
          </a:xfrm>
          <a:custGeom>
            <a:avLst/>
            <a:gdLst>
              <a:gd name="connsiteX0" fmla="*/ 186737 w 3425182"/>
              <a:gd name="connsiteY0" fmla="*/ 0 h 1120401"/>
              <a:gd name="connsiteX1" fmla="*/ 661709 w 3425182"/>
              <a:gd name="connsiteY1" fmla="*/ 0 h 1120401"/>
              <a:gd name="connsiteX2" fmla="*/ 1233834 w 3425182"/>
              <a:gd name="connsiteY2" fmla="*/ 0 h 1120401"/>
              <a:gd name="connsiteX3" fmla="*/ 1741191 w 3425182"/>
              <a:gd name="connsiteY3" fmla="*/ 0 h 1120401"/>
              <a:gd name="connsiteX4" fmla="*/ 2216163 w 3425182"/>
              <a:gd name="connsiteY4" fmla="*/ 0 h 1120401"/>
              <a:gd name="connsiteX5" fmla="*/ 2788288 w 3425182"/>
              <a:gd name="connsiteY5" fmla="*/ 0 h 1120401"/>
              <a:gd name="connsiteX6" fmla="*/ 3425182 w 3425182"/>
              <a:gd name="connsiteY6" fmla="*/ 0 h 1120401"/>
              <a:gd name="connsiteX7" fmla="*/ 3425182 w 3425182"/>
              <a:gd name="connsiteY7" fmla="*/ 0 h 1120401"/>
              <a:gd name="connsiteX8" fmla="*/ 3425182 w 3425182"/>
              <a:gd name="connsiteY8" fmla="*/ 448159 h 1120401"/>
              <a:gd name="connsiteX9" fmla="*/ 3425182 w 3425182"/>
              <a:gd name="connsiteY9" fmla="*/ 933664 h 1120401"/>
              <a:gd name="connsiteX10" fmla="*/ 3238445 w 3425182"/>
              <a:gd name="connsiteY10" fmla="*/ 1120401 h 1120401"/>
              <a:gd name="connsiteX11" fmla="*/ 2795858 w 3425182"/>
              <a:gd name="connsiteY11" fmla="*/ 1120401 h 1120401"/>
              <a:gd name="connsiteX12" fmla="*/ 2223732 w 3425182"/>
              <a:gd name="connsiteY12" fmla="*/ 1120401 h 1120401"/>
              <a:gd name="connsiteX13" fmla="*/ 1781145 w 3425182"/>
              <a:gd name="connsiteY13" fmla="*/ 1120401 h 1120401"/>
              <a:gd name="connsiteX14" fmla="*/ 1176635 w 3425182"/>
              <a:gd name="connsiteY14" fmla="*/ 1120401 h 1120401"/>
              <a:gd name="connsiteX15" fmla="*/ 636894 w 3425182"/>
              <a:gd name="connsiteY15" fmla="*/ 1120401 h 1120401"/>
              <a:gd name="connsiteX16" fmla="*/ 0 w 3425182"/>
              <a:gd name="connsiteY16" fmla="*/ 1120401 h 1120401"/>
              <a:gd name="connsiteX17" fmla="*/ 0 w 3425182"/>
              <a:gd name="connsiteY17" fmla="*/ 1120401 h 1120401"/>
              <a:gd name="connsiteX18" fmla="*/ 0 w 3425182"/>
              <a:gd name="connsiteY18" fmla="*/ 644232 h 1120401"/>
              <a:gd name="connsiteX19" fmla="*/ 0 w 3425182"/>
              <a:gd name="connsiteY19" fmla="*/ 186737 h 1120401"/>
              <a:gd name="connsiteX20" fmla="*/ 186737 w 3425182"/>
              <a:gd name="connsiteY20" fmla="*/ 0 h 11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1120401" fill="none" extrusionOk="0">
                <a:moveTo>
                  <a:pt x="186737" y="0"/>
                </a:moveTo>
                <a:cubicBezTo>
                  <a:pt x="294980" y="-51387"/>
                  <a:pt x="555652" y="27379"/>
                  <a:pt x="661709" y="0"/>
                </a:cubicBezTo>
                <a:cubicBezTo>
                  <a:pt x="767766" y="-27379"/>
                  <a:pt x="1060686" y="20090"/>
                  <a:pt x="1233834" y="0"/>
                </a:cubicBezTo>
                <a:cubicBezTo>
                  <a:pt x="1406982" y="-20090"/>
                  <a:pt x="1490225" y="50431"/>
                  <a:pt x="1741191" y="0"/>
                </a:cubicBezTo>
                <a:cubicBezTo>
                  <a:pt x="1992157" y="-50431"/>
                  <a:pt x="1992172" y="30778"/>
                  <a:pt x="2216163" y="0"/>
                </a:cubicBezTo>
                <a:cubicBezTo>
                  <a:pt x="2440154" y="-30778"/>
                  <a:pt x="2618542" y="35204"/>
                  <a:pt x="2788288" y="0"/>
                </a:cubicBezTo>
                <a:cubicBezTo>
                  <a:pt x="2958034" y="-35204"/>
                  <a:pt x="3146768" y="58739"/>
                  <a:pt x="3425182" y="0"/>
                </a:cubicBezTo>
                <a:lnTo>
                  <a:pt x="3425182" y="0"/>
                </a:lnTo>
                <a:cubicBezTo>
                  <a:pt x="3463284" y="195655"/>
                  <a:pt x="3414657" y="331905"/>
                  <a:pt x="3425182" y="448159"/>
                </a:cubicBezTo>
                <a:cubicBezTo>
                  <a:pt x="3435707" y="564413"/>
                  <a:pt x="3380219" y="730084"/>
                  <a:pt x="3425182" y="933664"/>
                </a:cubicBezTo>
                <a:cubicBezTo>
                  <a:pt x="3411069" y="1036085"/>
                  <a:pt x="3351386" y="1115464"/>
                  <a:pt x="3238445" y="1120401"/>
                </a:cubicBezTo>
                <a:cubicBezTo>
                  <a:pt x="3122474" y="1163816"/>
                  <a:pt x="2972840" y="1098263"/>
                  <a:pt x="2795858" y="1120401"/>
                </a:cubicBezTo>
                <a:cubicBezTo>
                  <a:pt x="2618876" y="1142539"/>
                  <a:pt x="2496893" y="1098950"/>
                  <a:pt x="2223732" y="1120401"/>
                </a:cubicBezTo>
                <a:cubicBezTo>
                  <a:pt x="1950571" y="1141852"/>
                  <a:pt x="1966290" y="1102814"/>
                  <a:pt x="1781145" y="1120401"/>
                </a:cubicBezTo>
                <a:cubicBezTo>
                  <a:pt x="1596000" y="1137988"/>
                  <a:pt x="1332196" y="1062266"/>
                  <a:pt x="1176635" y="1120401"/>
                </a:cubicBezTo>
                <a:cubicBezTo>
                  <a:pt x="1021074" y="1178536"/>
                  <a:pt x="872147" y="1112632"/>
                  <a:pt x="636894" y="1120401"/>
                </a:cubicBezTo>
                <a:cubicBezTo>
                  <a:pt x="401641" y="1128170"/>
                  <a:pt x="176343" y="1053079"/>
                  <a:pt x="0" y="1120401"/>
                </a:cubicBezTo>
                <a:lnTo>
                  <a:pt x="0" y="1120401"/>
                </a:lnTo>
                <a:cubicBezTo>
                  <a:pt x="-24210" y="1008038"/>
                  <a:pt x="610" y="759071"/>
                  <a:pt x="0" y="644232"/>
                </a:cubicBezTo>
                <a:cubicBezTo>
                  <a:pt x="-610" y="529393"/>
                  <a:pt x="27298" y="355051"/>
                  <a:pt x="0" y="186737"/>
                </a:cubicBezTo>
                <a:cubicBezTo>
                  <a:pt x="827" y="80096"/>
                  <a:pt x="65509" y="18339"/>
                  <a:pt x="186737" y="0"/>
                </a:cubicBezTo>
                <a:close/>
              </a:path>
              <a:path w="3425182" h="1120401" stroke="0" extrusionOk="0">
                <a:moveTo>
                  <a:pt x="186737" y="0"/>
                </a:moveTo>
                <a:cubicBezTo>
                  <a:pt x="412498" y="-15137"/>
                  <a:pt x="577519" y="41557"/>
                  <a:pt x="791247" y="0"/>
                </a:cubicBezTo>
                <a:cubicBezTo>
                  <a:pt x="1004975" y="-41557"/>
                  <a:pt x="1018660" y="42790"/>
                  <a:pt x="1233834" y="0"/>
                </a:cubicBezTo>
                <a:cubicBezTo>
                  <a:pt x="1449008" y="-42790"/>
                  <a:pt x="1693856" y="10747"/>
                  <a:pt x="1838344" y="0"/>
                </a:cubicBezTo>
                <a:cubicBezTo>
                  <a:pt x="1982832" y="-10747"/>
                  <a:pt x="2190165" y="56745"/>
                  <a:pt x="2442854" y="0"/>
                </a:cubicBezTo>
                <a:cubicBezTo>
                  <a:pt x="2695543" y="-56745"/>
                  <a:pt x="2989429" y="100239"/>
                  <a:pt x="3425182" y="0"/>
                </a:cubicBezTo>
                <a:lnTo>
                  <a:pt x="3425182" y="0"/>
                </a:lnTo>
                <a:cubicBezTo>
                  <a:pt x="3425449" y="100429"/>
                  <a:pt x="3394403" y="245063"/>
                  <a:pt x="3425182" y="476169"/>
                </a:cubicBezTo>
                <a:cubicBezTo>
                  <a:pt x="3455961" y="707275"/>
                  <a:pt x="3393698" y="760754"/>
                  <a:pt x="3425182" y="933664"/>
                </a:cubicBezTo>
                <a:cubicBezTo>
                  <a:pt x="3410223" y="1024379"/>
                  <a:pt x="3353931" y="1143761"/>
                  <a:pt x="3238445" y="1120401"/>
                </a:cubicBezTo>
                <a:cubicBezTo>
                  <a:pt x="3092193" y="1129272"/>
                  <a:pt x="2914428" y="1120069"/>
                  <a:pt x="2763473" y="1120401"/>
                </a:cubicBezTo>
                <a:cubicBezTo>
                  <a:pt x="2612518" y="1120733"/>
                  <a:pt x="2421499" y="1072645"/>
                  <a:pt x="2223732" y="1120401"/>
                </a:cubicBezTo>
                <a:cubicBezTo>
                  <a:pt x="2025965" y="1168157"/>
                  <a:pt x="1827234" y="1060775"/>
                  <a:pt x="1716376" y="1120401"/>
                </a:cubicBezTo>
                <a:cubicBezTo>
                  <a:pt x="1605518" y="1180027"/>
                  <a:pt x="1310419" y="1088929"/>
                  <a:pt x="1176635" y="1120401"/>
                </a:cubicBezTo>
                <a:cubicBezTo>
                  <a:pt x="1042851" y="1151873"/>
                  <a:pt x="721895" y="1098456"/>
                  <a:pt x="604510" y="1120401"/>
                </a:cubicBezTo>
                <a:cubicBezTo>
                  <a:pt x="487126" y="1142346"/>
                  <a:pt x="170777" y="1104043"/>
                  <a:pt x="0" y="1120401"/>
                </a:cubicBezTo>
                <a:lnTo>
                  <a:pt x="0" y="1120401"/>
                </a:lnTo>
                <a:cubicBezTo>
                  <a:pt x="-32565" y="924930"/>
                  <a:pt x="54747" y="773974"/>
                  <a:pt x="0" y="662906"/>
                </a:cubicBezTo>
                <a:cubicBezTo>
                  <a:pt x="-54747" y="551838"/>
                  <a:pt x="45419" y="284958"/>
                  <a:pt x="0" y="186737"/>
                </a:cubicBezTo>
                <a:cubicBezTo>
                  <a:pt x="-13661" y="65947"/>
                  <a:pt x="74787" y="-383"/>
                  <a:pt x="18673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الصفقة = 0.01 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 ميكرو لوت = شراء 1000 يورو مقابل الدولار الأمريكي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7EC7011-1F69-D2C9-F52F-E396B0BFD82A}"/>
              </a:ext>
            </a:extLst>
          </p:cNvPr>
          <p:cNvSpPr/>
          <p:nvPr/>
        </p:nvSpPr>
        <p:spPr>
          <a:xfrm>
            <a:off x="9215009" y="3922471"/>
            <a:ext cx="1921964" cy="639744"/>
          </a:xfrm>
          <a:custGeom>
            <a:avLst/>
            <a:gdLst>
              <a:gd name="connsiteX0" fmla="*/ 106626 w 1921964"/>
              <a:gd name="connsiteY0" fmla="*/ 0 h 639744"/>
              <a:gd name="connsiteX1" fmla="*/ 578614 w 1921964"/>
              <a:gd name="connsiteY1" fmla="*/ 0 h 639744"/>
              <a:gd name="connsiteX2" fmla="*/ 1050602 w 1921964"/>
              <a:gd name="connsiteY2" fmla="*/ 0 h 639744"/>
              <a:gd name="connsiteX3" fmla="*/ 1449976 w 1921964"/>
              <a:gd name="connsiteY3" fmla="*/ 0 h 639744"/>
              <a:gd name="connsiteX4" fmla="*/ 1921964 w 1921964"/>
              <a:gd name="connsiteY4" fmla="*/ 0 h 639744"/>
              <a:gd name="connsiteX5" fmla="*/ 1921964 w 1921964"/>
              <a:gd name="connsiteY5" fmla="*/ 0 h 639744"/>
              <a:gd name="connsiteX6" fmla="*/ 1921964 w 1921964"/>
              <a:gd name="connsiteY6" fmla="*/ 533118 h 639744"/>
              <a:gd name="connsiteX7" fmla="*/ 1815338 w 1921964"/>
              <a:gd name="connsiteY7" fmla="*/ 639744 h 639744"/>
              <a:gd name="connsiteX8" fmla="*/ 1379657 w 1921964"/>
              <a:gd name="connsiteY8" fmla="*/ 639744 h 639744"/>
              <a:gd name="connsiteX9" fmla="*/ 980283 w 1921964"/>
              <a:gd name="connsiteY9" fmla="*/ 639744 h 639744"/>
              <a:gd name="connsiteX10" fmla="*/ 544601 w 1921964"/>
              <a:gd name="connsiteY10" fmla="*/ 639744 h 639744"/>
              <a:gd name="connsiteX11" fmla="*/ 0 w 1921964"/>
              <a:gd name="connsiteY11" fmla="*/ 639744 h 639744"/>
              <a:gd name="connsiteX12" fmla="*/ 0 w 1921964"/>
              <a:gd name="connsiteY12" fmla="*/ 639744 h 639744"/>
              <a:gd name="connsiteX13" fmla="*/ 0 w 1921964"/>
              <a:gd name="connsiteY13" fmla="*/ 106626 h 639744"/>
              <a:gd name="connsiteX14" fmla="*/ 106626 w 1921964"/>
              <a:gd name="connsiteY14" fmla="*/ 0 h 6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964" h="639744" fill="none" extrusionOk="0">
                <a:moveTo>
                  <a:pt x="106626" y="0"/>
                </a:moveTo>
                <a:cubicBezTo>
                  <a:pt x="298719" y="-17738"/>
                  <a:pt x="453561" y="44374"/>
                  <a:pt x="578614" y="0"/>
                </a:cubicBezTo>
                <a:cubicBezTo>
                  <a:pt x="703667" y="-44374"/>
                  <a:pt x="856990" y="23881"/>
                  <a:pt x="1050602" y="0"/>
                </a:cubicBezTo>
                <a:cubicBezTo>
                  <a:pt x="1244214" y="-23881"/>
                  <a:pt x="1360300" y="6779"/>
                  <a:pt x="1449976" y="0"/>
                </a:cubicBezTo>
                <a:cubicBezTo>
                  <a:pt x="1539652" y="-6779"/>
                  <a:pt x="1769927" y="12209"/>
                  <a:pt x="1921964" y="0"/>
                </a:cubicBezTo>
                <a:lnTo>
                  <a:pt x="1921964" y="0"/>
                </a:lnTo>
                <a:cubicBezTo>
                  <a:pt x="1971458" y="250765"/>
                  <a:pt x="1911201" y="411300"/>
                  <a:pt x="1921964" y="533118"/>
                </a:cubicBezTo>
                <a:cubicBezTo>
                  <a:pt x="1920807" y="602402"/>
                  <a:pt x="1870350" y="622992"/>
                  <a:pt x="1815338" y="639744"/>
                </a:cubicBezTo>
                <a:cubicBezTo>
                  <a:pt x="1691257" y="646874"/>
                  <a:pt x="1510674" y="621963"/>
                  <a:pt x="1379657" y="639744"/>
                </a:cubicBezTo>
                <a:cubicBezTo>
                  <a:pt x="1248640" y="657525"/>
                  <a:pt x="1083770" y="605920"/>
                  <a:pt x="980283" y="639744"/>
                </a:cubicBezTo>
                <a:cubicBezTo>
                  <a:pt x="876796" y="673568"/>
                  <a:pt x="649144" y="600185"/>
                  <a:pt x="544601" y="639744"/>
                </a:cubicBezTo>
                <a:cubicBezTo>
                  <a:pt x="440058" y="679303"/>
                  <a:pt x="184450" y="583193"/>
                  <a:pt x="0" y="639744"/>
                </a:cubicBezTo>
                <a:lnTo>
                  <a:pt x="0" y="639744"/>
                </a:lnTo>
                <a:cubicBezTo>
                  <a:pt x="-10560" y="379252"/>
                  <a:pt x="55725" y="335670"/>
                  <a:pt x="0" y="106626"/>
                </a:cubicBezTo>
                <a:cubicBezTo>
                  <a:pt x="9048" y="38736"/>
                  <a:pt x="45826" y="-15452"/>
                  <a:pt x="106626" y="0"/>
                </a:cubicBezTo>
                <a:close/>
              </a:path>
              <a:path w="1921964" h="639744" stroke="0" extrusionOk="0">
                <a:moveTo>
                  <a:pt x="106626" y="0"/>
                </a:moveTo>
                <a:cubicBezTo>
                  <a:pt x="231069" y="-32848"/>
                  <a:pt x="393329" y="34969"/>
                  <a:pt x="596767" y="0"/>
                </a:cubicBezTo>
                <a:cubicBezTo>
                  <a:pt x="800205" y="-34969"/>
                  <a:pt x="914770" y="8877"/>
                  <a:pt x="996142" y="0"/>
                </a:cubicBezTo>
                <a:cubicBezTo>
                  <a:pt x="1077515" y="-8877"/>
                  <a:pt x="1298929" y="42040"/>
                  <a:pt x="1486283" y="0"/>
                </a:cubicBezTo>
                <a:cubicBezTo>
                  <a:pt x="1673637" y="-42040"/>
                  <a:pt x="1794842" y="47997"/>
                  <a:pt x="1921964" y="0"/>
                </a:cubicBezTo>
                <a:lnTo>
                  <a:pt x="1921964" y="0"/>
                </a:lnTo>
                <a:cubicBezTo>
                  <a:pt x="1942588" y="114151"/>
                  <a:pt x="1893440" y="299082"/>
                  <a:pt x="1921964" y="533118"/>
                </a:cubicBezTo>
                <a:cubicBezTo>
                  <a:pt x="1929352" y="583935"/>
                  <a:pt x="1890639" y="639357"/>
                  <a:pt x="1815338" y="639744"/>
                </a:cubicBezTo>
                <a:cubicBezTo>
                  <a:pt x="1676611" y="671902"/>
                  <a:pt x="1541758" y="592546"/>
                  <a:pt x="1325197" y="639744"/>
                </a:cubicBezTo>
                <a:cubicBezTo>
                  <a:pt x="1108636" y="686942"/>
                  <a:pt x="995563" y="632960"/>
                  <a:pt x="889516" y="639744"/>
                </a:cubicBezTo>
                <a:cubicBezTo>
                  <a:pt x="783469" y="646528"/>
                  <a:pt x="641357" y="594834"/>
                  <a:pt x="490141" y="639744"/>
                </a:cubicBezTo>
                <a:cubicBezTo>
                  <a:pt x="338925" y="684654"/>
                  <a:pt x="131287" y="601396"/>
                  <a:pt x="0" y="639744"/>
                </a:cubicBezTo>
                <a:lnTo>
                  <a:pt x="0" y="639744"/>
                </a:lnTo>
                <a:cubicBezTo>
                  <a:pt x="-53989" y="485472"/>
                  <a:pt x="11799" y="217769"/>
                  <a:pt x="0" y="106626"/>
                </a:cubicBezTo>
                <a:cubicBezTo>
                  <a:pt x="142" y="31709"/>
                  <a:pt x="33605" y="-6117"/>
                  <a:pt x="10662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 1 بيب = 10 سنت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559FE54-5F60-92F6-F6E7-EDF4BBAD4365}"/>
              </a:ext>
            </a:extLst>
          </p:cNvPr>
          <p:cNvSpPr/>
          <p:nvPr/>
        </p:nvSpPr>
        <p:spPr>
          <a:xfrm>
            <a:off x="6547273" y="6234592"/>
            <a:ext cx="2480020" cy="394609"/>
          </a:xfrm>
          <a:custGeom>
            <a:avLst/>
            <a:gdLst>
              <a:gd name="connsiteX0" fmla="*/ 65769 w 2480020"/>
              <a:gd name="connsiteY0" fmla="*/ 0 h 394609"/>
              <a:gd name="connsiteX1" fmla="*/ 596904 w 2480020"/>
              <a:gd name="connsiteY1" fmla="*/ 0 h 394609"/>
              <a:gd name="connsiteX2" fmla="*/ 1128039 w 2480020"/>
              <a:gd name="connsiteY2" fmla="*/ 0 h 394609"/>
              <a:gd name="connsiteX3" fmla="*/ 1610890 w 2480020"/>
              <a:gd name="connsiteY3" fmla="*/ 0 h 394609"/>
              <a:gd name="connsiteX4" fmla="*/ 2480020 w 2480020"/>
              <a:gd name="connsiteY4" fmla="*/ 0 h 394609"/>
              <a:gd name="connsiteX5" fmla="*/ 2480020 w 2480020"/>
              <a:gd name="connsiteY5" fmla="*/ 0 h 394609"/>
              <a:gd name="connsiteX6" fmla="*/ 2480020 w 2480020"/>
              <a:gd name="connsiteY6" fmla="*/ 328840 h 394609"/>
              <a:gd name="connsiteX7" fmla="*/ 2414251 w 2480020"/>
              <a:gd name="connsiteY7" fmla="*/ 394609 h 394609"/>
              <a:gd name="connsiteX8" fmla="*/ 1907258 w 2480020"/>
              <a:gd name="connsiteY8" fmla="*/ 394609 h 394609"/>
              <a:gd name="connsiteX9" fmla="*/ 1472693 w 2480020"/>
              <a:gd name="connsiteY9" fmla="*/ 394609 h 394609"/>
              <a:gd name="connsiteX10" fmla="*/ 1062270 w 2480020"/>
              <a:gd name="connsiteY10" fmla="*/ 394609 h 394609"/>
              <a:gd name="connsiteX11" fmla="*/ 627705 w 2480020"/>
              <a:gd name="connsiteY11" fmla="*/ 394609 h 394609"/>
              <a:gd name="connsiteX12" fmla="*/ 0 w 2480020"/>
              <a:gd name="connsiteY12" fmla="*/ 394609 h 394609"/>
              <a:gd name="connsiteX13" fmla="*/ 0 w 2480020"/>
              <a:gd name="connsiteY13" fmla="*/ 394609 h 394609"/>
              <a:gd name="connsiteX14" fmla="*/ 0 w 2480020"/>
              <a:gd name="connsiteY14" fmla="*/ 65769 h 394609"/>
              <a:gd name="connsiteX15" fmla="*/ 65769 w 2480020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0020" h="394609" fill="none" extrusionOk="0">
                <a:moveTo>
                  <a:pt x="65769" y="0"/>
                </a:moveTo>
                <a:cubicBezTo>
                  <a:pt x="183185" y="-56089"/>
                  <a:pt x="398507" y="45426"/>
                  <a:pt x="596904" y="0"/>
                </a:cubicBezTo>
                <a:cubicBezTo>
                  <a:pt x="795302" y="-45426"/>
                  <a:pt x="964358" y="1951"/>
                  <a:pt x="1128039" y="0"/>
                </a:cubicBezTo>
                <a:cubicBezTo>
                  <a:pt x="1291720" y="-1951"/>
                  <a:pt x="1452446" y="3668"/>
                  <a:pt x="1610890" y="0"/>
                </a:cubicBezTo>
                <a:cubicBezTo>
                  <a:pt x="1769334" y="-3668"/>
                  <a:pt x="2182767" y="80809"/>
                  <a:pt x="2480020" y="0"/>
                </a:cubicBezTo>
                <a:lnTo>
                  <a:pt x="2480020" y="0"/>
                </a:lnTo>
                <a:cubicBezTo>
                  <a:pt x="2507504" y="106971"/>
                  <a:pt x="2459295" y="171215"/>
                  <a:pt x="2480020" y="328840"/>
                </a:cubicBezTo>
                <a:cubicBezTo>
                  <a:pt x="2477967" y="363298"/>
                  <a:pt x="2459042" y="393256"/>
                  <a:pt x="2414251" y="394609"/>
                </a:cubicBezTo>
                <a:cubicBezTo>
                  <a:pt x="2211892" y="399891"/>
                  <a:pt x="2134647" y="350796"/>
                  <a:pt x="1907258" y="394609"/>
                </a:cubicBezTo>
                <a:cubicBezTo>
                  <a:pt x="1679869" y="438422"/>
                  <a:pt x="1673307" y="365262"/>
                  <a:pt x="1472693" y="394609"/>
                </a:cubicBezTo>
                <a:cubicBezTo>
                  <a:pt x="1272079" y="423956"/>
                  <a:pt x="1261128" y="366223"/>
                  <a:pt x="1062270" y="394609"/>
                </a:cubicBezTo>
                <a:cubicBezTo>
                  <a:pt x="863412" y="422995"/>
                  <a:pt x="732098" y="348139"/>
                  <a:pt x="627705" y="394609"/>
                </a:cubicBezTo>
                <a:cubicBezTo>
                  <a:pt x="523313" y="441079"/>
                  <a:pt x="169176" y="367456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480020" h="394609" stroke="0" extrusionOk="0">
                <a:moveTo>
                  <a:pt x="65769" y="0"/>
                </a:moveTo>
                <a:cubicBezTo>
                  <a:pt x="261198" y="-53514"/>
                  <a:pt x="351672" y="24216"/>
                  <a:pt x="596904" y="0"/>
                </a:cubicBezTo>
                <a:cubicBezTo>
                  <a:pt x="842136" y="-24216"/>
                  <a:pt x="820711" y="44928"/>
                  <a:pt x="1007327" y="0"/>
                </a:cubicBezTo>
                <a:cubicBezTo>
                  <a:pt x="1193943" y="-44928"/>
                  <a:pt x="1404219" y="12337"/>
                  <a:pt x="1538462" y="0"/>
                </a:cubicBezTo>
                <a:cubicBezTo>
                  <a:pt x="1672706" y="-12337"/>
                  <a:pt x="1863743" y="33798"/>
                  <a:pt x="2069597" y="0"/>
                </a:cubicBezTo>
                <a:cubicBezTo>
                  <a:pt x="2275452" y="-33798"/>
                  <a:pt x="2306556" y="39700"/>
                  <a:pt x="2480020" y="0"/>
                </a:cubicBezTo>
                <a:lnTo>
                  <a:pt x="2480020" y="0"/>
                </a:lnTo>
                <a:cubicBezTo>
                  <a:pt x="2488448" y="93346"/>
                  <a:pt x="2455542" y="210924"/>
                  <a:pt x="2480020" y="328840"/>
                </a:cubicBezTo>
                <a:cubicBezTo>
                  <a:pt x="2476426" y="374123"/>
                  <a:pt x="2444265" y="392979"/>
                  <a:pt x="2414251" y="394609"/>
                </a:cubicBezTo>
                <a:cubicBezTo>
                  <a:pt x="2219209" y="409729"/>
                  <a:pt x="2165044" y="345423"/>
                  <a:pt x="1955543" y="394609"/>
                </a:cubicBezTo>
                <a:cubicBezTo>
                  <a:pt x="1746042" y="443795"/>
                  <a:pt x="1671594" y="382409"/>
                  <a:pt x="1545121" y="394609"/>
                </a:cubicBezTo>
                <a:cubicBezTo>
                  <a:pt x="1418648" y="406809"/>
                  <a:pt x="1293421" y="374742"/>
                  <a:pt x="1062270" y="394609"/>
                </a:cubicBezTo>
                <a:cubicBezTo>
                  <a:pt x="831119" y="414476"/>
                  <a:pt x="811343" y="360065"/>
                  <a:pt x="603563" y="394609"/>
                </a:cubicBezTo>
                <a:cubicBezTo>
                  <a:pt x="395783" y="429153"/>
                  <a:pt x="234847" y="339082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بيب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 سنت = 5 دولار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DB92370-8A47-1F56-D33D-790D5A69E91F}"/>
              </a:ext>
            </a:extLst>
          </p:cNvPr>
          <p:cNvSpPr/>
          <p:nvPr/>
        </p:nvSpPr>
        <p:spPr>
          <a:xfrm>
            <a:off x="7624354" y="1842517"/>
            <a:ext cx="2738845" cy="394609"/>
          </a:xfrm>
          <a:custGeom>
            <a:avLst/>
            <a:gdLst>
              <a:gd name="connsiteX0" fmla="*/ 65769 w 2738845"/>
              <a:gd name="connsiteY0" fmla="*/ 0 h 394609"/>
              <a:gd name="connsiteX1" fmla="*/ 653846 w 2738845"/>
              <a:gd name="connsiteY1" fmla="*/ 0 h 394609"/>
              <a:gd name="connsiteX2" fmla="*/ 1241922 w 2738845"/>
              <a:gd name="connsiteY2" fmla="*/ 0 h 394609"/>
              <a:gd name="connsiteX3" fmla="*/ 1776538 w 2738845"/>
              <a:gd name="connsiteY3" fmla="*/ 0 h 394609"/>
              <a:gd name="connsiteX4" fmla="*/ 2738845 w 2738845"/>
              <a:gd name="connsiteY4" fmla="*/ 0 h 394609"/>
              <a:gd name="connsiteX5" fmla="*/ 2738845 w 2738845"/>
              <a:gd name="connsiteY5" fmla="*/ 0 h 394609"/>
              <a:gd name="connsiteX6" fmla="*/ 2738845 w 2738845"/>
              <a:gd name="connsiteY6" fmla="*/ 328840 h 394609"/>
              <a:gd name="connsiteX7" fmla="*/ 2673076 w 2738845"/>
              <a:gd name="connsiteY7" fmla="*/ 394609 h 394609"/>
              <a:gd name="connsiteX8" fmla="*/ 2111730 w 2738845"/>
              <a:gd name="connsiteY8" fmla="*/ 394609 h 394609"/>
              <a:gd name="connsiteX9" fmla="*/ 1630576 w 2738845"/>
              <a:gd name="connsiteY9" fmla="*/ 394609 h 394609"/>
              <a:gd name="connsiteX10" fmla="*/ 1176153 w 2738845"/>
              <a:gd name="connsiteY10" fmla="*/ 394609 h 394609"/>
              <a:gd name="connsiteX11" fmla="*/ 695000 w 2738845"/>
              <a:gd name="connsiteY11" fmla="*/ 394609 h 394609"/>
              <a:gd name="connsiteX12" fmla="*/ 0 w 2738845"/>
              <a:gd name="connsiteY12" fmla="*/ 394609 h 394609"/>
              <a:gd name="connsiteX13" fmla="*/ 0 w 2738845"/>
              <a:gd name="connsiteY13" fmla="*/ 394609 h 394609"/>
              <a:gd name="connsiteX14" fmla="*/ 0 w 2738845"/>
              <a:gd name="connsiteY14" fmla="*/ 65769 h 394609"/>
              <a:gd name="connsiteX15" fmla="*/ 65769 w 2738845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8845" h="394609" fill="none" extrusionOk="0">
                <a:moveTo>
                  <a:pt x="65769" y="0"/>
                </a:moveTo>
                <a:cubicBezTo>
                  <a:pt x="205342" y="-24229"/>
                  <a:pt x="504416" y="63719"/>
                  <a:pt x="653846" y="0"/>
                </a:cubicBezTo>
                <a:cubicBezTo>
                  <a:pt x="803276" y="-63719"/>
                  <a:pt x="1029948" y="41508"/>
                  <a:pt x="1241922" y="0"/>
                </a:cubicBezTo>
                <a:cubicBezTo>
                  <a:pt x="1453896" y="-41508"/>
                  <a:pt x="1639836" y="55441"/>
                  <a:pt x="1776538" y="0"/>
                </a:cubicBezTo>
                <a:cubicBezTo>
                  <a:pt x="1913240" y="-55441"/>
                  <a:pt x="2375828" y="46232"/>
                  <a:pt x="2738845" y="0"/>
                </a:cubicBezTo>
                <a:lnTo>
                  <a:pt x="2738845" y="0"/>
                </a:lnTo>
                <a:cubicBezTo>
                  <a:pt x="2766329" y="106971"/>
                  <a:pt x="2718120" y="171215"/>
                  <a:pt x="2738845" y="328840"/>
                </a:cubicBezTo>
                <a:cubicBezTo>
                  <a:pt x="2736792" y="363298"/>
                  <a:pt x="2717867" y="393256"/>
                  <a:pt x="2673076" y="394609"/>
                </a:cubicBezTo>
                <a:cubicBezTo>
                  <a:pt x="2460350" y="445484"/>
                  <a:pt x="2279807" y="342469"/>
                  <a:pt x="2111730" y="394609"/>
                </a:cubicBezTo>
                <a:cubicBezTo>
                  <a:pt x="1943653" y="446749"/>
                  <a:pt x="1837819" y="376813"/>
                  <a:pt x="1630576" y="394609"/>
                </a:cubicBezTo>
                <a:cubicBezTo>
                  <a:pt x="1423333" y="412405"/>
                  <a:pt x="1297876" y="384600"/>
                  <a:pt x="1176153" y="394609"/>
                </a:cubicBezTo>
                <a:cubicBezTo>
                  <a:pt x="1054430" y="404618"/>
                  <a:pt x="930963" y="369528"/>
                  <a:pt x="695000" y="394609"/>
                </a:cubicBezTo>
                <a:cubicBezTo>
                  <a:pt x="459037" y="419690"/>
                  <a:pt x="154745" y="326912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738845" h="394609" stroke="0" extrusionOk="0">
                <a:moveTo>
                  <a:pt x="65769" y="0"/>
                </a:moveTo>
                <a:cubicBezTo>
                  <a:pt x="208777" y="-45775"/>
                  <a:pt x="414939" y="13779"/>
                  <a:pt x="653846" y="0"/>
                </a:cubicBezTo>
                <a:cubicBezTo>
                  <a:pt x="892753" y="-13779"/>
                  <a:pt x="970455" y="24837"/>
                  <a:pt x="1108269" y="0"/>
                </a:cubicBezTo>
                <a:cubicBezTo>
                  <a:pt x="1246083" y="-24837"/>
                  <a:pt x="1540936" y="57551"/>
                  <a:pt x="1696345" y="0"/>
                </a:cubicBezTo>
                <a:cubicBezTo>
                  <a:pt x="1851754" y="-57551"/>
                  <a:pt x="2155716" y="61104"/>
                  <a:pt x="2284422" y="0"/>
                </a:cubicBezTo>
                <a:cubicBezTo>
                  <a:pt x="2413128" y="-61104"/>
                  <a:pt x="2645367" y="40325"/>
                  <a:pt x="2738845" y="0"/>
                </a:cubicBezTo>
                <a:lnTo>
                  <a:pt x="2738845" y="0"/>
                </a:lnTo>
                <a:cubicBezTo>
                  <a:pt x="2747273" y="93346"/>
                  <a:pt x="2714367" y="210924"/>
                  <a:pt x="2738845" y="328840"/>
                </a:cubicBezTo>
                <a:cubicBezTo>
                  <a:pt x="2735251" y="374123"/>
                  <a:pt x="2703090" y="392979"/>
                  <a:pt x="2673076" y="394609"/>
                </a:cubicBezTo>
                <a:cubicBezTo>
                  <a:pt x="2460525" y="412331"/>
                  <a:pt x="2284297" y="364804"/>
                  <a:pt x="2165192" y="394609"/>
                </a:cubicBezTo>
                <a:cubicBezTo>
                  <a:pt x="2046087" y="424414"/>
                  <a:pt x="1853532" y="367676"/>
                  <a:pt x="1710769" y="394609"/>
                </a:cubicBezTo>
                <a:cubicBezTo>
                  <a:pt x="1568006" y="421542"/>
                  <a:pt x="1310695" y="364705"/>
                  <a:pt x="1176153" y="394609"/>
                </a:cubicBezTo>
                <a:cubicBezTo>
                  <a:pt x="1041611" y="424513"/>
                  <a:pt x="810427" y="346417"/>
                  <a:pt x="668269" y="394609"/>
                </a:cubicBezTo>
                <a:cubicBezTo>
                  <a:pt x="526111" y="442801"/>
                  <a:pt x="234225" y="391943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بيب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 سنت = 10 دولار</a:t>
            </a:r>
            <a:endParaRPr lang="en-US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F8CBFB-6748-A722-3A9E-551A97B1288F}"/>
              </a:ext>
            </a:extLst>
          </p:cNvPr>
          <p:cNvSpPr/>
          <p:nvPr/>
        </p:nvSpPr>
        <p:spPr>
          <a:xfrm>
            <a:off x="7539865" y="1682739"/>
            <a:ext cx="1173978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42E2A5C-AE79-2B43-DB50-08FCF9693B1C}"/>
              </a:ext>
            </a:extLst>
          </p:cNvPr>
          <p:cNvSpPr/>
          <p:nvPr/>
        </p:nvSpPr>
        <p:spPr>
          <a:xfrm>
            <a:off x="6287449" y="6040260"/>
            <a:ext cx="1173978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844149" y="3203828"/>
            <a:ext cx="45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EURUSD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38769" y="101742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267889" y="4912492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CD6900F-92A3-B590-6B9C-5F8DD6C0E04E}"/>
              </a:ext>
            </a:extLst>
          </p:cNvPr>
          <p:cNvSpPr/>
          <p:nvPr/>
        </p:nvSpPr>
        <p:spPr>
          <a:xfrm>
            <a:off x="8463400" y="2693509"/>
            <a:ext cx="3425182" cy="1120401"/>
          </a:xfrm>
          <a:custGeom>
            <a:avLst/>
            <a:gdLst>
              <a:gd name="connsiteX0" fmla="*/ 186737 w 3425182"/>
              <a:gd name="connsiteY0" fmla="*/ 0 h 1120401"/>
              <a:gd name="connsiteX1" fmla="*/ 661709 w 3425182"/>
              <a:gd name="connsiteY1" fmla="*/ 0 h 1120401"/>
              <a:gd name="connsiteX2" fmla="*/ 1233834 w 3425182"/>
              <a:gd name="connsiteY2" fmla="*/ 0 h 1120401"/>
              <a:gd name="connsiteX3" fmla="*/ 1741191 w 3425182"/>
              <a:gd name="connsiteY3" fmla="*/ 0 h 1120401"/>
              <a:gd name="connsiteX4" fmla="*/ 2216163 w 3425182"/>
              <a:gd name="connsiteY4" fmla="*/ 0 h 1120401"/>
              <a:gd name="connsiteX5" fmla="*/ 2788288 w 3425182"/>
              <a:gd name="connsiteY5" fmla="*/ 0 h 1120401"/>
              <a:gd name="connsiteX6" fmla="*/ 3425182 w 3425182"/>
              <a:gd name="connsiteY6" fmla="*/ 0 h 1120401"/>
              <a:gd name="connsiteX7" fmla="*/ 3425182 w 3425182"/>
              <a:gd name="connsiteY7" fmla="*/ 0 h 1120401"/>
              <a:gd name="connsiteX8" fmla="*/ 3425182 w 3425182"/>
              <a:gd name="connsiteY8" fmla="*/ 448159 h 1120401"/>
              <a:gd name="connsiteX9" fmla="*/ 3425182 w 3425182"/>
              <a:gd name="connsiteY9" fmla="*/ 933664 h 1120401"/>
              <a:gd name="connsiteX10" fmla="*/ 3238445 w 3425182"/>
              <a:gd name="connsiteY10" fmla="*/ 1120401 h 1120401"/>
              <a:gd name="connsiteX11" fmla="*/ 2795858 w 3425182"/>
              <a:gd name="connsiteY11" fmla="*/ 1120401 h 1120401"/>
              <a:gd name="connsiteX12" fmla="*/ 2223732 w 3425182"/>
              <a:gd name="connsiteY12" fmla="*/ 1120401 h 1120401"/>
              <a:gd name="connsiteX13" fmla="*/ 1781145 w 3425182"/>
              <a:gd name="connsiteY13" fmla="*/ 1120401 h 1120401"/>
              <a:gd name="connsiteX14" fmla="*/ 1176635 w 3425182"/>
              <a:gd name="connsiteY14" fmla="*/ 1120401 h 1120401"/>
              <a:gd name="connsiteX15" fmla="*/ 636894 w 3425182"/>
              <a:gd name="connsiteY15" fmla="*/ 1120401 h 1120401"/>
              <a:gd name="connsiteX16" fmla="*/ 0 w 3425182"/>
              <a:gd name="connsiteY16" fmla="*/ 1120401 h 1120401"/>
              <a:gd name="connsiteX17" fmla="*/ 0 w 3425182"/>
              <a:gd name="connsiteY17" fmla="*/ 1120401 h 1120401"/>
              <a:gd name="connsiteX18" fmla="*/ 0 w 3425182"/>
              <a:gd name="connsiteY18" fmla="*/ 644232 h 1120401"/>
              <a:gd name="connsiteX19" fmla="*/ 0 w 3425182"/>
              <a:gd name="connsiteY19" fmla="*/ 186737 h 1120401"/>
              <a:gd name="connsiteX20" fmla="*/ 186737 w 3425182"/>
              <a:gd name="connsiteY20" fmla="*/ 0 h 11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1120401" fill="none" extrusionOk="0">
                <a:moveTo>
                  <a:pt x="186737" y="0"/>
                </a:moveTo>
                <a:cubicBezTo>
                  <a:pt x="294980" y="-51387"/>
                  <a:pt x="555652" y="27379"/>
                  <a:pt x="661709" y="0"/>
                </a:cubicBezTo>
                <a:cubicBezTo>
                  <a:pt x="767766" y="-27379"/>
                  <a:pt x="1060686" y="20090"/>
                  <a:pt x="1233834" y="0"/>
                </a:cubicBezTo>
                <a:cubicBezTo>
                  <a:pt x="1406982" y="-20090"/>
                  <a:pt x="1490225" y="50431"/>
                  <a:pt x="1741191" y="0"/>
                </a:cubicBezTo>
                <a:cubicBezTo>
                  <a:pt x="1992157" y="-50431"/>
                  <a:pt x="1992172" y="30778"/>
                  <a:pt x="2216163" y="0"/>
                </a:cubicBezTo>
                <a:cubicBezTo>
                  <a:pt x="2440154" y="-30778"/>
                  <a:pt x="2618542" y="35204"/>
                  <a:pt x="2788288" y="0"/>
                </a:cubicBezTo>
                <a:cubicBezTo>
                  <a:pt x="2958034" y="-35204"/>
                  <a:pt x="3146768" y="58739"/>
                  <a:pt x="3425182" y="0"/>
                </a:cubicBezTo>
                <a:lnTo>
                  <a:pt x="3425182" y="0"/>
                </a:lnTo>
                <a:cubicBezTo>
                  <a:pt x="3463284" y="195655"/>
                  <a:pt x="3414657" y="331905"/>
                  <a:pt x="3425182" y="448159"/>
                </a:cubicBezTo>
                <a:cubicBezTo>
                  <a:pt x="3435707" y="564413"/>
                  <a:pt x="3380219" y="730084"/>
                  <a:pt x="3425182" y="933664"/>
                </a:cubicBezTo>
                <a:cubicBezTo>
                  <a:pt x="3411069" y="1036085"/>
                  <a:pt x="3351386" y="1115464"/>
                  <a:pt x="3238445" y="1120401"/>
                </a:cubicBezTo>
                <a:cubicBezTo>
                  <a:pt x="3122474" y="1163816"/>
                  <a:pt x="2972840" y="1098263"/>
                  <a:pt x="2795858" y="1120401"/>
                </a:cubicBezTo>
                <a:cubicBezTo>
                  <a:pt x="2618876" y="1142539"/>
                  <a:pt x="2496893" y="1098950"/>
                  <a:pt x="2223732" y="1120401"/>
                </a:cubicBezTo>
                <a:cubicBezTo>
                  <a:pt x="1950571" y="1141852"/>
                  <a:pt x="1966290" y="1102814"/>
                  <a:pt x="1781145" y="1120401"/>
                </a:cubicBezTo>
                <a:cubicBezTo>
                  <a:pt x="1596000" y="1137988"/>
                  <a:pt x="1332196" y="1062266"/>
                  <a:pt x="1176635" y="1120401"/>
                </a:cubicBezTo>
                <a:cubicBezTo>
                  <a:pt x="1021074" y="1178536"/>
                  <a:pt x="872147" y="1112632"/>
                  <a:pt x="636894" y="1120401"/>
                </a:cubicBezTo>
                <a:cubicBezTo>
                  <a:pt x="401641" y="1128170"/>
                  <a:pt x="176343" y="1053079"/>
                  <a:pt x="0" y="1120401"/>
                </a:cubicBezTo>
                <a:lnTo>
                  <a:pt x="0" y="1120401"/>
                </a:lnTo>
                <a:cubicBezTo>
                  <a:pt x="-24210" y="1008038"/>
                  <a:pt x="610" y="759071"/>
                  <a:pt x="0" y="644232"/>
                </a:cubicBezTo>
                <a:cubicBezTo>
                  <a:pt x="-610" y="529393"/>
                  <a:pt x="27298" y="355051"/>
                  <a:pt x="0" y="186737"/>
                </a:cubicBezTo>
                <a:cubicBezTo>
                  <a:pt x="827" y="80096"/>
                  <a:pt x="65509" y="18339"/>
                  <a:pt x="186737" y="0"/>
                </a:cubicBezTo>
                <a:close/>
              </a:path>
              <a:path w="3425182" h="1120401" stroke="0" extrusionOk="0">
                <a:moveTo>
                  <a:pt x="186737" y="0"/>
                </a:moveTo>
                <a:cubicBezTo>
                  <a:pt x="412498" y="-15137"/>
                  <a:pt x="577519" y="41557"/>
                  <a:pt x="791247" y="0"/>
                </a:cubicBezTo>
                <a:cubicBezTo>
                  <a:pt x="1004975" y="-41557"/>
                  <a:pt x="1018660" y="42790"/>
                  <a:pt x="1233834" y="0"/>
                </a:cubicBezTo>
                <a:cubicBezTo>
                  <a:pt x="1449008" y="-42790"/>
                  <a:pt x="1693856" y="10747"/>
                  <a:pt x="1838344" y="0"/>
                </a:cubicBezTo>
                <a:cubicBezTo>
                  <a:pt x="1982832" y="-10747"/>
                  <a:pt x="2190165" y="56745"/>
                  <a:pt x="2442854" y="0"/>
                </a:cubicBezTo>
                <a:cubicBezTo>
                  <a:pt x="2695543" y="-56745"/>
                  <a:pt x="2989429" y="100239"/>
                  <a:pt x="3425182" y="0"/>
                </a:cubicBezTo>
                <a:lnTo>
                  <a:pt x="3425182" y="0"/>
                </a:lnTo>
                <a:cubicBezTo>
                  <a:pt x="3425449" y="100429"/>
                  <a:pt x="3394403" y="245063"/>
                  <a:pt x="3425182" y="476169"/>
                </a:cubicBezTo>
                <a:cubicBezTo>
                  <a:pt x="3455961" y="707275"/>
                  <a:pt x="3393698" y="760754"/>
                  <a:pt x="3425182" y="933664"/>
                </a:cubicBezTo>
                <a:cubicBezTo>
                  <a:pt x="3410223" y="1024379"/>
                  <a:pt x="3353931" y="1143761"/>
                  <a:pt x="3238445" y="1120401"/>
                </a:cubicBezTo>
                <a:cubicBezTo>
                  <a:pt x="3092193" y="1129272"/>
                  <a:pt x="2914428" y="1120069"/>
                  <a:pt x="2763473" y="1120401"/>
                </a:cubicBezTo>
                <a:cubicBezTo>
                  <a:pt x="2612518" y="1120733"/>
                  <a:pt x="2421499" y="1072645"/>
                  <a:pt x="2223732" y="1120401"/>
                </a:cubicBezTo>
                <a:cubicBezTo>
                  <a:pt x="2025965" y="1168157"/>
                  <a:pt x="1827234" y="1060775"/>
                  <a:pt x="1716376" y="1120401"/>
                </a:cubicBezTo>
                <a:cubicBezTo>
                  <a:pt x="1605518" y="1180027"/>
                  <a:pt x="1310419" y="1088929"/>
                  <a:pt x="1176635" y="1120401"/>
                </a:cubicBezTo>
                <a:cubicBezTo>
                  <a:pt x="1042851" y="1151873"/>
                  <a:pt x="721895" y="1098456"/>
                  <a:pt x="604510" y="1120401"/>
                </a:cubicBezTo>
                <a:cubicBezTo>
                  <a:pt x="487126" y="1142346"/>
                  <a:pt x="170777" y="1104043"/>
                  <a:pt x="0" y="1120401"/>
                </a:cubicBezTo>
                <a:lnTo>
                  <a:pt x="0" y="1120401"/>
                </a:lnTo>
                <a:cubicBezTo>
                  <a:pt x="-32565" y="924930"/>
                  <a:pt x="54747" y="773974"/>
                  <a:pt x="0" y="662906"/>
                </a:cubicBezTo>
                <a:cubicBezTo>
                  <a:pt x="-54747" y="551838"/>
                  <a:pt x="45419" y="284958"/>
                  <a:pt x="0" y="186737"/>
                </a:cubicBezTo>
                <a:cubicBezTo>
                  <a:pt x="-13661" y="65947"/>
                  <a:pt x="74787" y="-383"/>
                  <a:pt x="18673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الصفقة = 0.1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 ميني لوت = شراء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10,000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 مقابل الدولار الأمريكي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7EC7011-1F69-D2C9-F52F-E396B0BFD82A}"/>
              </a:ext>
            </a:extLst>
          </p:cNvPr>
          <p:cNvSpPr/>
          <p:nvPr/>
        </p:nvSpPr>
        <p:spPr>
          <a:xfrm>
            <a:off x="9215009" y="3922471"/>
            <a:ext cx="1921964" cy="639744"/>
          </a:xfrm>
          <a:custGeom>
            <a:avLst/>
            <a:gdLst>
              <a:gd name="connsiteX0" fmla="*/ 106626 w 1921964"/>
              <a:gd name="connsiteY0" fmla="*/ 0 h 639744"/>
              <a:gd name="connsiteX1" fmla="*/ 578614 w 1921964"/>
              <a:gd name="connsiteY1" fmla="*/ 0 h 639744"/>
              <a:gd name="connsiteX2" fmla="*/ 1050602 w 1921964"/>
              <a:gd name="connsiteY2" fmla="*/ 0 h 639744"/>
              <a:gd name="connsiteX3" fmla="*/ 1449976 w 1921964"/>
              <a:gd name="connsiteY3" fmla="*/ 0 h 639744"/>
              <a:gd name="connsiteX4" fmla="*/ 1921964 w 1921964"/>
              <a:gd name="connsiteY4" fmla="*/ 0 h 639744"/>
              <a:gd name="connsiteX5" fmla="*/ 1921964 w 1921964"/>
              <a:gd name="connsiteY5" fmla="*/ 0 h 639744"/>
              <a:gd name="connsiteX6" fmla="*/ 1921964 w 1921964"/>
              <a:gd name="connsiteY6" fmla="*/ 533118 h 639744"/>
              <a:gd name="connsiteX7" fmla="*/ 1815338 w 1921964"/>
              <a:gd name="connsiteY7" fmla="*/ 639744 h 639744"/>
              <a:gd name="connsiteX8" fmla="*/ 1379657 w 1921964"/>
              <a:gd name="connsiteY8" fmla="*/ 639744 h 639744"/>
              <a:gd name="connsiteX9" fmla="*/ 980283 w 1921964"/>
              <a:gd name="connsiteY9" fmla="*/ 639744 h 639744"/>
              <a:gd name="connsiteX10" fmla="*/ 544601 w 1921964"/>
              <a:gd name="connsiteY10" fmla="*/ 639744 h 639744"/>
              <a:gd name="connsiteX11" fmla="*/ 0 w 1921964"/>
              <a:gd name="connsiteY11" fmla="*/ 639744 h 639744"/>
              <a:gd name="connsiteX12" fmla="*/ 0 w 1921964"/>
              <a:gd name="connsiteY12" fmla="*/ 639744 h 639744"/>
              <a:gd name="connsiteX13" fmla="*/ 0 w 1921964"/>
              <a:gd name="connsiteY13" fmla="*/ 106626 h 639744"/>
              <a:gd name="connsiteX14" fmla="*/ 106626 w 1921964"/>
              <a:gd name="connsiteY14" fmla="*/ 0 h 6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964" h="639744" fill="none" extrusionOk="0">
                <a:moveTo>
                  <a:pt x="106626" y="0"/>
                </a:moveTo>
                <a:cubicBezTo>
                  <a:pt x="298719" y="-17738"/>
                  <a:pt x="453561" y="44374"/>
                  <a:pt x="578614" y="0"/>
                </a:cubicBezTo>
                <a:cubicBezTo>
                  <a:pt x="703667" y="-44374"/>
                  <a:pt x="856990" y="23881"/>
                  <a:pt x="1050602" y="0"/>
                </a:cubicBezTo>
                <a:cubicBezTo>
                  <a:pt x="1244214" y="-23881"/>
                  <a:pt x="1360300" y="6779"/>
                  <a:pt x="1449976" y="0"/>
                </a:cubicBezTo>
                <a:cubicBezTo>
                  <a:pt x="1539652" y="-6779"/>
                  <a:pt x="1769927" y="12209"/>
                  <a:pt x="1921964" y="0"/>
                </a:cubicBezTo>
                <a:lnTo>
                  <a:pt x="1921964" y="0"/>
                </a:lnTo>
                <a:cubicBezTo>
                  <a:pt x="1971458" y="250765"/>
                  <a:pt x="1911201" y="411300"/>
                  <a:pt x="1921964" y="533118"/>
                </a:cubicBezTo>
                <a:cubicBezTo>
                  <a:pt x="1920807" y="602402"/>
                  <a:pt x="1870350" y="622992"/>
                  <a:pt x="1815338" y="639744"/>
                </a:cubicBezTo>
                <a:cubicBezTo>
                  <a:pt x="1691257" y="646874"/>
                  <a:pt x="1510674" y="621963"/>
                  <a:pt x="1379657" y="639744"/>
                </a:cubicBezTo>
                <a:cubicBezTo>
                  <a:pt x="1248640" y="657525"/>
                  <a:pt x="1083770" y="605920"/>
                  <a:pt x="980283" y="639744"/>
                </a:cubicBezTo>
                <a:cubicBezTo>
                  <a:pt x="876796" y="673568"/>
                  <a:pt x="649144" y="600185"/>
                  <a:pt x="544601" y="639744"/>
                </a:cubicBezTo>
                <a:cubicBezTo>
                  <a:pt x="440058" y="679303"/>
                  <a:pt x="184450" y="583193"/>
                  <a:pt x="0" y="639744"/>
                </a:cubicBezTo>
                <a:lnTo>
                  <a:pt x="0" y="639744"/>
                </a:lnTo>
                <a:cubicBezTo>
                  <a:pt x="-10560" y="379252"/>
                  <a:pt x="55725" y="335670"/>
                  <a:pt x="0" y="106626"/>
                </a:cubicBezTo>
                <a:cubicBezTo>
                  <a:pt x="9048" y="38736"/>
                  <a:pt x="45826" y="-15452"/>
                  <a:pt x="106626" y="0"/>
                </a:cubicBezTo>
                <a:close/>
              </a:path>
              <a:path w="1921964" h="639744" stroke="0" extrusionOk="0">
                <a:moveTo>
                  <a:pt x="106626" y="0"/>
                </a:moveTo>
                <a:cubicBezTo>
                  <a:pt x="231069" y="-32848"/>
                  <a:pt x="393329" y="34969"/>
                  <a:pt x="596767" y="0"/>
                </a:cubicBezTo>
                <a:cubicBezTo>
                  <a:pt x="800205" y="-34969"/>
                  <a:pt x="914770" y="8877"/>
                  <a:pt x="996142" y="0"/>
                </a:cubicBezTo>
                <a:cubicBezTo>
                  <a:pt x="1077515" y="-8877"/>
                  <a:pt x="1298929" y="42040"/>
                  <a:pt x="1486283" y="0"/>
                </a:cubicBezTo>
                <a:cubicBezTo>
                  <a:pt x="1673637" y="-42040"/>
                  <a:pt x="1794842" y="47997"/>
                  <a:pt x="1921964" y="0"/>
                </a:cubicBezTo>
                <a:lnTo>
                  <a:pt x="1921964" y="0"/>
                </a:lnTo>
                <a:cubicBezTo>
                  <a:pt x="1942588" y="114151"/>
                  <a:pt x="1893440" y="299082"/>
                  <a:pt x="1921964" y="533118"/>
                </a:cubicBezTo>
                <a:cubicBezTo>
                  <a:pt x="1929352" y="583935"/>
                  <a:pt x="1890639" y="639357"/>
                  <a:pt x="1815338" y="639744"/>
                </a:cubicBezTo>
                <a:cubicBezTo>
                  <a:pt x="1676611" y="671902"/>
                  <a:pt x="1541758" y="592546"/>
                  <a:pt x="1325197" y="639744"/>
                </a:cubicBezTo>
                <a:cubicBezTo>
                  <a:pt x="1108636" y="686942"/>
                  <a:pt x="995563" y="632960"/>
                  <a:pt x="889516" y="639744"/>
                </a:cubicBezTo>
                <a:cubicBezTo>
                  <a:pt x="783469" y="646528"/>
                  <a:pt x="641357" y="594834"/>
                  <a:pt x="490141" y="639744"/>
                </a:cubicBezTo>
                <a:cubicBezTo>
                  <a:pt x="338925" y="684654"/>
                  <a:pt x="131287" y="601396"/>
                  <a:pt x="0" y="639744"/>
                </a:cubicBezTo>
                <a:lnTo>
                  <a:pt x="0" y="639744"/>
                </a:lnTo>
                <a:cubicBezTo>
                  <a:pt x="-53989" y="485472"/>
                  <a:pt x="11799" y="217769"/>
                  <a:pt x="0" y="106626"/>
                </a:cubicBezTo>
                <a:cubicBezTo>
                  <a:pt x="142" y="31709"/>
                  <a:pt x="33605" y="-6117"/>
                  <a:pt x="10662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 1 بيب = 1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559FE54-5F60-92F6-F6E7-EDF4BBAD4365}"/>
              </a:ext>
            </a:extLst>
          </p:cNvPr>
          <p:cNvSpPr/>
          <p:nvPr/>
        </p:nvSpPr>
        <p:spPr>
          <a:xfrm>
            <a:off x="6547273" y="6234592"/>
            <a:ext cx="2480020" cy="394609"/>
          </a:xfrm>
          <a:custGeom>
            <a:avLst/>
            <a:gdLst>
              <a:gd name="connsiteX0" fmla="*/ 65769 w 2480020"/>
              <a:gd name="connsiteY0" fmla="*/ 0 h 394609"/>
              <a:gd name="connsiteX1" fmla="*/ 596904 w 2480020"/>
              <a:gd name="connsiteY1" fmla="*/ 0 h 394609"/>
              <a:gd name="connsiteX2" fmla="*/ 1128039 w 2480020"/>
              <a:gd name="connsiteY2" fmla="*/ 0 h 394609"/>
              <a:gd name="connsiteX3" fmla="*/ 1610890 w 2480020"/>
              <a:gd name="connsiteY3" fmla="*/ 0 h 394609"/>
              <a:gd name="connsiteX4" fmla="*/ 2480020 w 2480020"/>
              <a:gd name="connsiteY4" fmla="*/ 0 h 394609"/>
              <a:gd name="connsiteX5" fmla="*/ 2480020 w 2480020"/>
              <a:gd name="connsiteY5" fmla="*/ 0 h 394609"/>
              <a:gd name="connsiteX6" fmla="*/ 2480020 w 2480020"/>
              <a:gd name="connsiteY6" fmla="*/ 328840 h 394609"/>
              <a:gd name="connsiteX7" fmla="*/ 2414251 w 2480020"/>
              <a:gd name="connsiteY7" fmla="*/ 394609 h 394609"/>
              <a:gd name="connsiteX8" fmla="*/ 1907258 w 2480020"/>
              <a:gd name="connsiteY8" fmla="*/ 394609 h 394609"/>
              <a:gd name="connsiteX9" fmla="*/ 1472693 w 2480020"/>
              <a:gd name="connsiteY9" fmla="*/ 394609 h 394609"/>
              <a:gd name="connsiteX10" fmla="*/ 1062270 w 2480020"/>
              <a:gd name="connsiteY10" fmla="*/ 394609 h 394609"/>
              <a:gd name="connsiteX11" fmla="*/ 627705 w 2480020"/>
              <a:gd name="connsiteY11" fmla="*/ 394609 h 394609"/>
              <a:gd name="connsiteX12" fmla="*/ 0 w 2480020"/>
              <a:gd name="connsiteY12" fmla="*/ 394609 h 394609"/>
              <a:gd name="connsiteX13" fmla="*/ 0 w 2480020"/>
              <a:gd name="connsiteY13" fmla="*/ 394609 h 394609"/>
              <a:gd name="connsiteX14" fmla="*/ 0 w 2480020"/>
              <a:gd name="connsiteY14" fmla="*/ 65769 h 394609"/>
              <a:gd name="connsiteX15" fmla="*/ 65769 w 2480020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0020" h="394609" fill="none" extrusionOk="0">
                <a:moveTo>
                  <a:pt x="65769" y="0"/>
                </a:moveTo>
                <a:cubicBezTo>
                  <a:pt x="183185" y="-56089"/>
                  <a:pt x="398507" y="45426"/>
                  <a:pt x="596904" y="0"/>
                </a:cubicBezTo>
                <a:cubicBezTo>
                  <a:pt x="795302" y="-45426"/>
                  <a:pt x="964358" y="1951"/>
                  <a:pt x="1128039" y="0"/>
                </a:cubicBezTo>
                <a:cubicBezTo>
                  <a:pt x="1291720" y="-1951"/>
                  <a:pt x="1452446" y="3668"/>
                  <a:pt x="1610890" y="0"/>
                </a:cubicBezTo>
                <a:cubicBezTo>
                  <a:pt x="1769334" y="-3668"/>
                  <a:pt x="2182767" y="80809"/>
                  <a:pt x="2480020" y="0"/>
                </a:cubicBezTo>
                <a:lnTo>
                  <a:pt x="2480020" y="0"/>
                </a:lnTo>
                <a:cubicBezTo>
                  <a:pt x="2507504" y="106971"/>
                  <a:pt x="2459295" y="171215"/>
                  <a:pt x="2480020" y="328840"/>
                </a:cubicBezTo>
                <a:cubicBezTo>
                  <a:pt x="2477967" y="363298"/>
                  <a:pt x="2459042" y="393256"/>
                  <a:pt x="2414251" y="394609"/>
                </a:cubicBezTo>
                <a:cubicBezTo>
                  <a:pt x="2211892" y="399891"/>
                  <a:pt x="2134647" y="350796"/>
                  <a:pt x="1907258" y="394609"/>
                </a:cubicBezTo>
                <a:cubicBezTo>
                  <a:pt x="1679869" y="438422"/>
                  <a:pt x="1673307" y="365262"/>
                  <a:pt x="1472693" y="394609"/>
                </a:cubicBezTo>
                <a:cubicBezTo>
                  <a:pt x="1272079" y="423956"/>
                  <a:pt x="1261128" y="366223"/>
                  <a:pt x="1062270" y="394609"/>
                </a:cubicBezTo>
                <a:cubicBezTo>
                  <a:pt x="863412" y="422995"/>
                  <a:pt x="732098" y="348139"/>
                  <a:pt x="627705" y="394609"/>
                </a:cubicBezTo>
                <a:cubicBezTo>
                  <a:pt x="523313" y="441079"/>
                  <a:pt x="169176" y="367456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480020" h="394609" stroke="0" extrusionOk="0">
                <a:moveTo>
                  <a:pt x="65769" y="0"/>
                </a:moveTo>
                <a:cubicBezTo>
                  <a:pt x="261198" y="-53514"/>
                  <a:pt x="351672" y="24216"/>
                  <a:pt x="596904" y="0"/>
                </a:cubicBezTo>
                <a:cubicBezTo>
                  <a:pt x="842136" y="-24216"/>
                  <a:pt x="820711" y="44928"/>
                  <a:pt x="1007327" y="0"/>
                </a:cubicBezTo>
                <a:cubicBezTo>
                  <a:pt x="1193943" y="-44928"/>
                  <a:pt x="1404219" y="12337"/>
                  <a:pt x="1538462" y="0"/>
                </a:cubicBezTo>
                <a:cubicBezTo>
                  <a:pt x="1672706" y="-12337"/>
                  <a:pt x="1863743" y="33798"/>
                  <a:pt x="2069597" y="0"/>
                </a:cubicBezTo>
                <a:cubicBezTo>
                  <a:pt x="2275452" y="-33798"/>
                  <a:pt x="2306556" y="39700"/>
                  <a:pt x="2480020" y="0"/>
                </a:cubicBezTo>
                <a:lnTo>
                  <a:pt x="2480020" y="0"/>
                </a:lnTo>
                <a:cubicBezTo>
                  <a:pt x="2488448" y="93346"/>
                  <a:pt x="2455542" y="210924"/>
                  <a:pt x="2480020" y="328840"/>
                </a:cubicBezTo>
                <a:cubicBezTo>
                  <a:pt x="2476426" y="374123"/>
                  <a:pt x="2444265" y="392979"/>
                  <a:pt x="2414251" y="394609"/>
                </a:cubicBezTo>
                <a:cubicBezTo>
                  <a:pt x="2219209" y="409729"/>
                  <a:pt x="2165044" y="345423"/>
                  <a:pt x="1955543" y="394609"/>
                </a:cubicBezTo>
                <a:cubicBezTo>
                  <a:pt x="1746042" y="443795"/>
                  <a:pt x="1671594" y="382409"/>
                  <a:pt x="1545121" y="394609"/>
                </a:cubicBezTo>
                <a:cubicBezTo>
                  <a:pt x="1418648" y="406809"/>
                  <a:pt x="1293421" y="374742"/>
                  <a:pt x="1062270" y="394609"/>
                </a:cubicBezTo>
                <a:cubicBezTo>
                  <a:pt x="831119" y="414476"/>
                  <a:pt x="811343" y="360065"/>
                  <a:pt x="603563" y="394609"/>
                </a:cubicBezTo>
                <a:cubicBezTo>
                  <a:pt x="395783" y="429153"/>
                  <a:pt x="234847" y="339082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بيب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دولار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50 دولار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DB92370-8A47-1F56-D33D-790D5A69E91F}"/>
              </a:ext>
            </a:extLst>
          </p:cNvPr>
          <p:cNvSpPr/>
          <p:nvPr/>
        </p:nvSpPr>
        <p:spPr>
          <a:xfrm>
            <a:off x="7624354" y="1842517"/>
            <a:ext cx="2738845" cy="394609"/>
          </a:xfrm>
          <a:custGeom>
            <a:avLst/>
            <a:gdLst>
              <a:gd name="connsiteX0" fmla="*/ 65769 w 2738845"/>
              <a:gd name="connsiteY0" fmla="*/ 0 h 394609"/>
              <a:gd name="connsiteX1" fmla="*/ 653846 w 2738845"/>
              <a:gd name="connsiteY1" fmla="*/ 0 h 394609"/>
              <a:gd name="connsiteX2" fmla="*/ 1241922 w 2738845"/>
              <a:gd name="connsiteY2" fmla="*/ 0 h 394609"/>
              <a:gd name="connsiteX3" fmla="*/ 1776538 w 2738845"/>
              <a:gd name="connsiteY3" fmla="*/ 0 h 394609"/>
              <a:gd name="connsiteX4" fmla="*/ 2738845 w 2738845"/>
              <a:gd name="connsiteY4" fmla="*/ 0 h 394609"/>
              <a:gd name="connsiteX5" fmla="*/ 2738845 w 2738845"/>
              <a:gd name="connsiteY5" fmla="*/ 0 h 394609"/>
              <a:gd name="connsiteX6" fmla="*/ 2738845 w 2738845"/>
              <a:gd name="connsiteY6" fmla="*/ 328840 h 394609"/>
              <a:gd name="connsiteX7" fmla="*/ 2673076 w 2738845"/>
              <a:gd name="connsiteY7" fmla="*/ 394609 h 394609"/>
              <a:gd name="connsiteX8" fmla="*/ 2111730 w 2738845"/>
              <a:gd name="connsiteY8" fmla="*/ 394609 h 394609"/>
              <a:gd name="connsiteX9" fmla="*/ 1630576 w 2738845"/>
              <a:gd name="connsiteY9" fmla="*/ 394609 h 394609"/>
              <a:gd name="connsiteX10" fmla="*/ 1176153 w 2738845"/>
              <a:gd name="connsiteY10" fmla="*/ 394609 h 394609"/>
              <a:gd name="connsiteX11" fmla="*/ 695000 w 2738845"/>
              <a:gd name="connsiteY11" fmla="*/ 394609 h 394609"/>
              <a:gd name="connsiteX12" fmla="*/ 0 w 2738845"/>
              <a:gd name="connsiteY12" fmla="*/ 394609 h 394609"/>
              <a:gd name="connsiteX13" fmla="*/ 0 w 2738845"/>
              <a:gd name="connsiteY13" fmla="*/ 394609 h 394609"/>
              <a:gd name="connsiteX14" fmla="*/ 0 w 2738845"/>
              <a:gd name="connsiteY14" fmla="*/ 65769 h 394609"/>
              <a:gd name="connsiteX15" fmla="*/ 65769 w 2738845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8845" h="394609" fill="none" extrusionOk="0">
                <a:moveTo>
                  <a:pt x="65769" y="0"/>
                </a:moveTo>
                <a:cubicBezTo>
                  <a:pt x="205342" y="-24229"/>
                  <a:pt x="504416" y="63719"/>
                  <a:pt x="653846" y="0"/>
                </a:cubicBezTo>
                <a:cubicBezTo>
                  <a:pt x="803276" y="-63719"/>
                  <a:pt x="1029948" y="41508"/>
                  <a:pt x="1241922" y="0"/>
                </a:cubicBezTo>
                <a:cubicBezTo>
                  <a:pt x="1453896" y="-41508"/>
                  <a:pt x="1639836" y="55441"/>
                  <a:pt x="1776538" y="0"/>
                </a:cubicBezTo>
                <a:cubicBezTo>
                  <a:pt x="1913240" y="-55441"/>
                  <a:pt x="2375828" y="46232"/>
                  <a:pt x="2738845" y="0"/>
                </a:cubicBezTo>
                <a:lnTo>
                  <a:pt x="2738845" y="0"/>
                </a:lnTo>
                <a:cubicBezTo>
                  <a:pt x="2766329" y="106971"/>
                  <a:pt x="2718120" y="171215"/>
                  <a:pt x="2738845" y="328840"/>
                </a:cubicBezTo>
                <a:cubicBezTo>
                  <a:pt x="2736792" y="363298"/>
                  <a:pt x="2717867" y="393256"/>
                  <a:pt x="2673076" y="394609"/>
                </a:cubicBezTo>
                <a:cubicBezTo>
                  <a:pt x="2460350" y="445484"/>
                  <a:pt x="2279807" y="342469"/>
                  <a:pt x="2111730" y="394609"/>
                </a:cubicBezTo>
                <a:cubicBezTo>
                  <a:pt x="1943653" y="446749"/>
                  <a:pt x="1837819" y="376813"/>
                  <a:pt x="1630576" y="394609"/>
                </a:cubicBezTo>
                <a:cubicBezTo>
                  <a:pt x="1423333" y="412405"/>
                  <a:pt x="1297876" y="384600"/>
                  <a:pt x="1176153" y="394609"/>
                </a:cubicBezTo>
                <a:cubicBezTo>
                  <a:pt x="1054430" y="404618"/>
                  <a:pt x="930963" y="369528"/>
                  <a:pt x="695000" y="394609"/>
                </a:cubicBezTo>
                <a:cubicBezTo>
                  <a:pt x="459037" y="419690"/>
                  <a:pt x="154745" y="326912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738845" h="394609" stroke="0" extrusionOk="0">
                <a:moveTo>
                  <a:pt x="65769" y="0"/>
                </a:moveTo>
                <a:cubicBezTo>
                  <a:pt x="208777" y="-45775"/>
                  <a:pt x="414939" y="13779"/>
                  <a:pt x="653846" y="0"/>
                </a:cubicBezTo>
                <a:cubicBezTo>
                  <a:pt x="892753" y="-13779"/>
                  <a:pt x="970455" y="24837"/>
                  <a:pt x="1108269" y="0"/>
                </a:cubicBezTo>
                <a:cubicBezTo>
                  <a:pt x="1246083" y="-24837"/>
                  <a:pt x="1540936" y="57551"/>
                  <a:pt x="1696345" y="0"/>
                </a:cubicBezTo>
                <a:cubicBezTo>
                  <a:pt x="1851754" y="-57551"/>
                  <a:pt x="2155716" y="61104"/>
                  <a:pt x="2284422" y="0"/>
                </a:cubicBezTo>
                <a:cubicBezTo>
                  <a:pt x="2413128" y="-61104"/>
                  <a:pt x="2645367" y="40325"/>
                  <a:pt x="2738845" y="0"/>
                </a:cubicBezTo>
                <a:lnTo>
                  <a:pt x="2738845" y="0"/>
                </a:lnTo>
                <a:cubicBezTo>
                  <a:pt x="2747273" y="93346"/>
                  <a:pt x="2714367" y="210924"/>
                  <a:pt x="2738845" y="328840"/>
                </a:cubicBezTo>
                <a:cubicBezTo>
                  <a:pt x="2735251" y="374123"/>
                  <a:pt x="2703090" y="392979"/>
                  <a:pt x="2673076" y="394609"/>
                </a:cubicBezTo>
                <a:cubicBezTo>
                  <a:pt x="2460525" y="412331"/>
                  <a:pt x="2284297" y="364804"/>
                  <a:pt x="2165192" y="394609"/>
                </a:cubicBezTo>
                <a:cubicBezTo>
                  <a:pt x="2046087" y="424414"/>
                  <a:pt x="1853532" y="367676"/>
                  <a:pt x="1710769" y="394609"/>
                </a:cubicBezTo>
                <a:cubicBezTo>
                  <a:pt x="1568006" y="421542"/>
                  <a:pt x="1310695" y="364705"/>
                  <a:pt x="1176153" y="394609"/>
                </a:cubicBezTo>
                <a:cubicBezTo>
                  <a:pt x="1041611" y="424513"/>
                  <a:pt x="810427" y="346417"/>
                  <a:pt x="668269" y="394609"/>
                </a:cubicBezTo>
                <a:cubicBezTo>
                  <a:pt x="526111" y="442801"/>
                  <a:pt x="234225" y="391943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بيب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دولار = 100 دولار</a:t>
            </a:r>
            <a:endParaRPr lang="en-US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D9AC4F-3F17-AF42-02A4-B5E40B640BC6}"/>
              </a:ext>
            </a:extLst>
          </p:cNvPr>
          <p:cNvSpPr/>
          <p:nvPr/>
        </p:nvSpPr>
        <p:spPr>
          <a:xfrm>
            <a:off x="7585386" y="1678322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8FC1ECD-6CFB-D40A-B949-19012D18B5F9}"/>
              </a:ext>
            </a:extLst>
          </p:cNvPr>
          <p:cNvSpPr/>
          <p:nvPr/>
        </p:nvSpPr>
        <p:spPr>
          <a:xfrm>
            <a:off x="6199881" y="6027170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844149" y="3203828"/>
            <a:ext cx="45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USD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38769" y="101742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267889" y="4912492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CD6900F-92A3-B590-6B9C-5F8DD6C0E04E}"/>
              </a:ext>
            </a:extLst>
          </p:cNvPr>
          <p:cNvSpPr/>
          <p:nvPr/>
        </p:nvSpPr>
        <p:spPr>
          <a:xfrm>
            <a:off x="8463400" y="2693509"/>
            <a:ext cx="3425182" cy="1120401"/>
          </a:xfrm>
          <a:custGeom>
            <a:avLst/>
            <a:gdLst>
              <a:gd name="connsiteX0" fmla="*/ 186737 w 3425182"/>
              <a:gd name="connsiteY0" fmla="*/ 0 h 1120401"/>
              <a:gd name="connsiteX1" fmla="*/ 661709 w 3425182"/>
              <a:gd name="connsiteY1" fmla="*/ 0 h 1120401"/>
              <a:gd name="connsiteX2" fmla="*/ 1233834 w 3425182"/>
              <a:gd name="connsiteY2" fmla="*/ 0 h 1120401"/>
              <a:gd name="connsiteX3" fmla="*/ 1741191 w 3425182"/>
              <a:gd name="connsiteY3" fmla="*/ 0 h 1120401"/>
              <a:gd name="connsiteX4" fmla="*/ 2216163 w 3425182"/>
              <a:gd name="connsiteY4" fmla="*/ 0 h 1120401"/>
              <a:gd name="connsiteX5" fmla="*/ 2788288 w 3425182"/>
              <a:gd name="connsiteY5" fmla="*/ 0 h 1120401"/>
              <a:gd name="connsiteX6" fmla="*/ 3425182 w 3425182"/>
              <a:gd name="connsiteY6" fmla="*/ 0 h 1120401"/>
              <a:gd name="connsiteX7" fmla="*/ 3425182 w 3425182"/>
              <a:gd name="connsiteY7" fmla="*/ 0 h 1120401"/>
              <a:gd name="connsiteX8" fmla="*/ 3425182 w 3425182"/>
              <a:gd name="connsiteY8" fmla="*/ 448159 h 1120401"/>
              <a:gd name="connsiteX9" fmla="*/ 3425182 w 3425182"/>
              <a:gd name="connsiteY9" fmla="*/ 933664 h 1120401"/>
              <a:gd name="connsiteX10" fmla="*/ 3238445 w 3425182"/>
              <a:gd name="connsiteY10" fmla="*/ 1120401 h 1120401"/>
              <a:gd name="connsiteX11" fmla="*/ 2795858 w 3425182"/>
              <a:gd name="connsiteY11" fmla="*/ 1120401 h 1120401"/>
              <a:gd name="connsiteX12" fmla="*/ 2223732 w 3425182"/>
              <a:gd name="connsiteY12" fmla="*/ 1120401 h 1120401"/>
              <a:gd name="connsiteX13" fmla="*/ 1781145 w 3425182"/>
              <a:gd name="connsiteY13" fmla="*/ 1120401 h 1120401"/>
              <a:gd name="connsiteX14" fmla="*/ 1176635 w 3425182"/>
              <a:gd name="connsiteY14" fmla="*/ 1120401 h 1120401"/>
              <a:gd name="connsiteX15" fmla="*/ 636894 w 3425182"/>
              <a:gd name="connsiteY15" fmla="*/ 1120401 h 1120401"/>
              <a:gd name="connsiteX16" fmla="*/ 0 w 3425182"/>
              <a:gd name="connsiteY16" fmla="*/ 1120401 h 1120401"/>
              <a:gd name="connsiteX17" fmla="*/ 0 w 3425182"/>
              <a:gd name="connsiteY17" fmla="*/ 1120401 h 1120401"/>
              <a:gd name="connsiteX18" fmla="*/ 0 w 3425182"/>
              <a:gd name="connsiteY18" fmla="*/ 644232 h 1120401"/>
              <a:gd name="connsiteX19" fmla="*/ 0 w 3425182"/>
              <a:gd name="connsiteY19" fmla="*/ 186737 h 1120401"/>
              <a:gd name="connsiteX20" fmla="*/ 186737 w 3425182"/>
              <a:gd name="connsiteY20" fmla="*/ 0 h 11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1120401" fill="none" extrusionOk="0">
                <a:moveTo>
                  <a:pt x="186737" y="0"/>
                </a:moveTo>
                <a:cubicBezTo>
                  <a:pt x="294980" y="-51387"/>
                  <a:pt x="555652" y="27379"/>
                  <a:pt x="661709" y="0"/>
                </a:cubicBezTo>
                <a:cubicBezTo>
                  <a:pt x="767766" y="-27379"/>
                  <a:pt x="1060686" y="20090"/>
                  <a:pt x="1233834" y="0"/>
                </a:cubicBezTo>
                <a:cubicBezTo>
                  <a:pt x="1406982" y="-20090"/>
                  <a:pt x="1490225" y="50431"/>
                  <a:pt x="1741191" y="0"/>
                </a:cubicBezTo>
                <a:cubicBezTo>
                  <a:pt x="1992157" y="-50431"/>
                  <a:pt x="1992172" y="30778"/>
                  <a:pt x="2216163" y="0"/>
                </a:cubicBezTo>
                <a:cubicBezTo>
                  <a:pt x="2440154" y="-30778"/>
                  <a:pt x="2618542" y="35204"/>
                  <a:pt x="2788288" y="0"/>
                </a:cubicBezTo>
                <a:cubicBezTo>
                  <a:pt x="2958034" y="-35204"/>
                  <a:pt x="3146768" y="58739"/>
                  <a:pt x="3425182" y="0"/>
                </a:cubicBezTo>
                <a:lnTo>
                  <a:pt x="3425182" y="0"/>
                </a:lnTo>
                <a:cubicBezTo>
                  <a:pt x="3463284" y="195655"/>
                  <a:pt x="3414657" y="331905"/>
                  <a:pt x="3425182" y="448159"/>
                </a:cubicBezTo>
                <a:cubicBezTo>
                  <a:pt x="3435707" y="564413"/>
                  <a:pt x="3380219" y="730084"/>
                  <a:pt x="3425182" y="933664"/>
                </a:cubicBezTo>
                <a:cubicBezTo>
                  <a:pt x="3411069" y="1036085"/>
                  <a:pt x="3351386" y="1115464"/>
                  <a:pt x="3238445" y="1120401"/>
                </a:cubicBezTo>
                <a:cubicBezTo>
                  <a:pt x="3122474" y="1163816"/>
                  <a:pt x="2972840" y="1098263"/>
                  <a:pt x="2795858" y="1120401"/>
                </a:cubicBezTo>
                <a:cubicBezTo>
                  <a:pt x="2618876" y="1142539"/>
                  <a:pt x="2496893" y="1098950"/>
                  <a:pt x="2223732" y="1120401"/>
                </a:cubicBezTo>
                <a:cubicBezTo>
                  <a:pt x="1950571" y="1141852"/>
                  <a:pt x="1966290" y="1102814"/>
                  <a:pt x="1781145" y="1120401"/>
                </a:cubicBezTo>
                <a:cubicBezTo>
                  <a:pt x="1596000" y="1137988"/>
                  <a:pt x="1332196" y="1062266"/>
                  <a:pt x="1176635" y="1120401"/>
                </a:cubicBezTo>
                <a:cubicBezTo>
                  <a:pt x="1021074" y="1178536"/>
                  <a:pt x="872147" y="1112632"/>
                  <a:pt x="636894" y="1120401"/>
                </a:cubicBezTo>
                <a:cubicBezTo>
                  <a:pt x="401641" y="1128170"/>
                  <a:pt x="176343" y="1053079"/>
                  <a:pt x="0" y="1120401"/>
                </a:cubicBezTo>
                <a:lnTo>
                  <a:pt x="0" y="1120401"/>
                </a:lnTo>
                <a:cubicBezTo>
                  <a:pt x="-24210" y="1008038"/>
                  <a:pt x="610" y="759071"/>
                  <a:pt x="0" y="644232"/>
                </a:cubicBezTo>
                <a:cubicBezTo>
                  <a:pt x="-610" y="529393"/>
                  <a:pt x="27298" y="355051"/>
                  <a:pt x="0" y="186737"/>
                </a:cubicBezTo>
                <a:cubicBezTo>
                  <a:pt x="827" y="80096"/>
                  <a:pt x="65509" y="18339"/>
                  <a:pt x="186737" y="0"/>
                </a:cubicBezTo>
                <a:close/>
              </a:path>
              <a:path w="3425182" h="1120401" stroke="0" extrusionOk="0">
                <a:moveTo>
                  <a:pt x="186737" y="0"/>
                </a:moveTo>
                <a:cubicBezTo>
                  <a:pt x="412498" y="-15137"/>
                  <a:pt x="577519" y="41557"/>
                  <a:pt x="791247" y="0"/>
                </a:cubicBezTo>
                <a:cubicBezTo>
                  <a:pt x="1004975" y="-41557"/>
                  <a:pt x="1018660" y="42790"/>
                  <a:pt x="1233834" y="0"/>
                </a:cubicBezTo>
                <a:cubicBezTo>
                  <a:pt x="1449008" y="-42790"/>
                  <a:pt x="1693856" y="10747"/>
                  <a:pt x="1838344" y="0"/>
                </a:cubicBezTo>
                <a:cubicBezTo>
                  <a:pt x="1982832" y="-10747"/>
                  <a:pt x="2190165" y="56745"/>
                  <a:pt x="2442854" y="0"/>
                </a:cubicBezTo>
                <a:cubicBezTo>
                  <a:pt x="2695543" y="-56745"/>
                  <a:pt x="2989429" y="100239"/>
                  <a:pt x="3425182" y="0"/>
                </a:cubicBezTo>
                <a:lnTo>
                  <a:pt x="3425182" y="0"/>
                </a:lnTo>
                <a:cubicBezTo>
                  <a:pt x="3425449" y="100429"/>
                  <a:pt x="3394403" y="245063"/>
                  <a:pt x="3425182" y="476169"/>
                </a:cubicBezTo>
                <a:cubicBezTo>
                  <a:pt x="3455961" y="707275"/>
                  <a:pt x="3393698" y="760754"/>
                  <a:pt x="3425182" y="933664"/>
                </a:cubicBezTo>
                <a:cubicBezTo>
                  <a:pt x="3410223" y="1024379"/>
                  <a:pt x="3353931" y="1143761"/>
                  <a:pt x="3238445" y="1120401"/>
                </a:cubicBezTo>
                <a:cubicBezTo>
                  <a:pt x="3092193" y="1129272"/>
                  <a:pt x="2914428" y="1120069"/>
                  <a:pt x="2763473" y="1120401"/>
                </a:cubicBezTo>
                <a:cubicBezTo>
                  <a:pt x="2612518" y="1120733"/>
                  <a:pt x="2421499" y="1072645"/>
                  <a:pt x="2223732" y="1120401"/>
                </a:cubicBezTo>
                <a:cubicBezTo>
                  <a:pt x="2025965" y="1168157"/>
                  <a:pt x="1827234" y="1060775"/>
                  <a:pt x="1716376" y="1120401"/>
                </a:cubicBezTo>
                <a:cubicBezTo>
                  <a:pt x="1605518" y="1180027"/>
                  <a:pt x="1310419" y="1088929"/>
                  <a:pt x="1176635" y="1120401"/>
                </a:cubicBezTo>
                <a:cubicBezTo>
                  <a:pt x="1042851" y="1151873"/>
                  <a:pt x="721895" y="1098456"/>
                  <a:pt x="604510" y="1120401"/>
                </a:cubicBezTo>
                <a:cubicBezTo>
                  <a:pt x="487126" y="1142346"/>
                  <a:pt x="170777" y="1104043"/>
                  <a:pt x="0" y="1120401"/>
                </a:cubicBezTo>
                <a:lnTo>
                  <a:pt x="0" y="1120401"/>
                </a:lnTo>
                <a:cubicBezTo>
                  <a:pt x="-32565" y="924930"/>
                  <a:pt x="54747" y="773974"/>
                  <a:pt x="0" y="662906"/>
                </a:cubicBezTo>
                <a:cubicBezTo>
                  <a:pt x="-54747" y="551838"/>
                  <a:pt x="45419" y="284958"/>
                  <a:pt x="0" y="186737"/>
                </a:cubicBezTo>
                <a:cubicBezTo>
                  <a:pt x="-13661" y="65947"/>
                  <a:pt x="74787" y="-383"/>
                  <a:pt x="18673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الصفقة = 1.0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 ستاندرد لوت = شراء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100,000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 مقابل الدولار الأمريكي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7EC7011-1F69-D2C9-F52F-E396B0BFD82A}"/>
              </a:ext>
            </a:extLst>
          </p:cNvPr>
          <p:cNvSpPr/>
          <p:nvPr/>
        </p:nvSpPr>
        <p:spPr>
          <a:xfrm>
            <a:off x="9215009" y="3922471"/>
            <a:ext cx="1921964" cy="639744"/>
          </a:xfrm>
          <a:custGeom>
            <a:avLst/>
            <a:gdLst>
              <a:gd name="connsiteX0" fmla="*/ 106626 w 1921964"/>
              <a:gd name="connsiteY0" fmla="*/ 0 h 639744"/>
              <a:gd name="connsiteX1" fmla="*/ 578614 w 1921964"/>
              <a:gd name="connsiteY1" fmla="*/ 0 h 639744"/>
              <a:gd name="connsiteX2" fmla="*/ 1050602 w 1921964"/>
              <a:gd name="connsiteY2" fmla="*/ 0 h 639744"/>
              <a:gd name="connsiteX3" fmla="*/ 1449976 w 1921964"/>
              <a:gd name="connsiteY3" fmla="*/ 0 h 639744"/>
              <a:gd name="connsiteX4" fmla="*/ 1921964 w 1921964"/>
              <a:gd name="connsiteY4" fmla="*/ 0 h 639744"/>
              <a:gd name="connsiteX5" fmla="*/ 1921964 w 1921964"/>
              <a:gd name="connsiteY5" fmla="*/ 0 h 639744"/>
              <a:gd name="connsiteX6" fmla="*/ 1921964 w 1921964"/>
              <a:gd name="connsiteY6" fmla="*/ 533118 h 639744"/>
              <a:gd name="connsiteX7" fmla="*/ 1815338 w 1921964"/>
              <a:gd name="connsiteY7" fmla="*/ 639744 h 639744"/>
              <a:gd name="connsiteX8" fmla="*/ 1379657 w 1921964"/>
              <a:gd name="connsiteY8" fmla="*/ 639744 h 639744"/>
              <a:gd name="connsiteX9" fmla="*/ 980283 w 1921964"/>
              <a:gd name="connsiteY9" fmla="*/ 639744 h 639744"/>
              <a:gd name="connsiteX10" fmla="*/ 544601 w 1921964"/>
              <a:gd name="connsiteY10" fmla="*/ 639744 h 639744"/>
              <a:gd name="connsiteX11" fmla="*/ 0 w 1921964"/>
              <a:gd name="connsiteY11" fmla="*/ 639744 h 639744"/>
              <a:gd name="connsiteX12" fmla="*/ 0 w 1921964"/>
              <a:gd name="connsiteY12" fmla="*/ 639744 h 639744"/>
              <a:gd name="connsiteX13" fmla="*/ 0 w 1921964"/>
              <a:gd name="connsiteY13" fmla="*/ 106626 h 639744"/>
              <a:gd name="connsiteX14" fmla="*/ 106626 w 1921964"/>
              <a:gd name="connsiteY14" fmla="*/ 0 h 6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964" h="639744" fill="none" extrusionOk="0">
                <a:moveTo>
                  <a:pt x="106626" y="0"/>
                </a:moveTo>
                <a:cubicBezTo>
                  <a:pt x="298719" y="-17738"/>
                  <a:pt x="453561" y="44374"/>
                  <a:pt x="578614" y="0"/>
                </a:cubicBezTo>
                <a:cubicBezTo>
                  <a:pt x="703667" y="-44374"/>
                  <a:pt x="856990" y="23881"/>
                  <a:pt x="1050602" y="0"/>
                </a:cubicBezTo>
                <a:cubicBezTo>
                  <a:pt x="1244214" y="-23881"/>
                  <a:pt x="1360300" y="6779"/>
                  <a:pt x="1449976" y="0"/>
                </a:cubicBezTo>
                <a:cubicBezTo>
                  <a:pt x="1539652" y="-6779"/>
                  <a:pt x="1769927" y="12209"/>
                  <a:pt x="1921964" y="0"/>
                </a:cubicBezTo>
                <a:lnTo>
                  <a:pt x="1921964" y="0"/>
                </a:lnTo>
                <a:cubicBezTo>
                  <a:pt x="1971458" y="250765"/>
                  <a:pt x="1911201" y="411300"/>
                  <a:pt x="1921964" y="533118"/>
                </a:cubicBezTo>
                <a:cubicBezTo>
                  <a:pt x="1920807" y="602402"/>
                  <a:pt x="1870350" y="622992"/>
                  <a:pt x="1815338" y="639744"/>
                </a:cubicBezTo>
                <a:cubicBezTo>
                  <a:pt x="1691257" y="646874"/>
                  <a:pt x="1510674" y="621963"/>
                  <a:pt x="1379657" y="639744"/>
                </a:cubicBezTo>
                <a:cubicBezTo>
                  <a:pt x="1248640" y="657525"/>
                  <a:pt x="1083770" y="605920"/>
                  <a:pt x="980283" y="639744"/>
                </a:cubicBezTo>
                <a:cubicBezTo>
                  <a:pt x="876796" y="673568"/>
                  <a:pt x="649144" y="600185"/>
                  <a:pt x="544601" y="639744"/>
                </a:cubicBezTo>
                <a:cubicBezTo>
                  <a:pt x="440058" y="679303"/>
                  <a:pt x="184450" y="583193"/>
                  <a:pt x="0" y="639744"/>
                </a:cubicBezTo>
                <a:lnTo>
                  <a:pt x="0" y="639744"/>
                </a:lnTo>
                <a:cubicBezTo>
                  <a:pt x="-10560" y="379252"/>
                  <a:pt x="55725" y="335670"/>
                  <a:pt x="0" y="106626"/>
                </a:cubicBezTo>
                <a:cubicBezTo>
                  <a:pt x="9048" y="38736"/>
                  <a:pt x="45826" y="-15452"/>
                  <a:pt x="106626" y="0"/>
                </a:cubicBezTo>
                <a:close/>
              </a:path>
              <a:path w="1921964" h="639744" stroke="0" extrusionOk="0">
                <a:moveTo>
                  <a:pt x="106626" y="0"/>
                </a:moveTo>
                <a:cubicBezTo>
                  <a:pt x="231069" y="-32848"/>
                  <a:pt x="393329" y="34969"/>
                  <a:pt x="596767" y="0"/>
                </a:cubicBezTo>
                <a:cubicBezTo>
                  <a:pt x="800205" y="-34969"/>
                  <a:pt x="914770" y="8877"/>
                  <a:pt x="996142" y="0"/>
                </a:cubicBezTo>
                <a:cubicBezTo>
                  <a:pt x="1077515" y="-8877"/>
                  <a:pt x="1298929" y="42040"/>
                  <a:pt x="1486283" y="0"/>
                </a:cubicBezTo>
                <a:cubicBezTo>
                  <a:pt x="1673637" y="-42040"/>
                  <a:pt x="1794842" y="47997"/>
                  <a:pt x="1921964" y="0"/>
                </a:cubicBezTo>
                <a:lnTo>
                  <a:pt x="1921964" y="0"/>
                </a:lnTo>
                <a:cubicBezTo>
                  <a:pt x="1942588" y="114151"/>
                  <a:pt x="1893440" y="299082"/>
                  <a:pt x="1921964" y="533118"/>
                </a:cubicBezTo>
                <a:cubicBezTo>
                  <a:pt x="1929352" y="583935"/>
                  <a:pt x="1890639" y="639357"/>
                  <a:pt x="1815338" y="639744"/>
                </a:cubicBezTo>
                <a:cubicBezTo>
                  <a:pt x="1676611" y="671902"/>
                  <a:pt x="1541758" y="592546"/>
                  <a:pt x="1325197" y="639744"/>
                </a:cubicBezTo>
                <a:cubicBezTo>
                  <a:pt x="1108636" y="686942"/>
                  <a:pt x="995563" y="632960"/>
                  <a:pt x="889516" y="639744"/>
                </a:cubicBezTo>
                <a:cubicBezTo>
                  <a:pt x="783469" y="646528"/>
                  <a:pt x="641357" y="594834"/>
                  <a:pt x="490141" y="639744"/>
                </a:cubicBezTo>
                <a:cubicBezTo>
                  <a:pt x="338925" y="684654"/>
                  <a:pt x="131287" y="601396"/>
                  <a:pt x="0" y="639744"/>
                </a:cubicBezTo>
                <a:lnTo>
                  <a:pt x="0" y="639744"/>
                </a:lnTo>
                <a:cubicBezTo>
                  <a:pt x="-53989" y="485472"/>
                  <a:pt x="11799" y="217769"/>
                  <a:pt x="0" y="106626"/>
                </a:cubicBezTo>
                <a:cubicBezTo>
                  <a:pt x="142" y="31709"/>
                  <a:pt x="33605" y="-6117"/>
                  <a:pt x="10662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 1 بيب = 10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559FE54-5F60-92F6-F6E7-EDF4BBAD4365}"/>
              </a:ext>
            </a:extLst>
          </p:cNvPr>
          <p:cNvSpPr/>
          <p:nvPr/>
        </p:nvSpPr>
        <p:spPr>
          <a:xfrm>
            <a:off x="6096000" y="6234592"/>
            <a:ext cx="2931293" cy="394609"/>
          </a:xfrm>
          <a:custGeom>
            <a:avLst/>
            <a:gdLst>
              <a:gd name="connsiteX0" fmla="*/ 65769 w 2931293"/>
              <a:gd name="connsiteY0" fmla="*/ 0 h 394609"/>
              <a:gd name="connsiteX1" fmla="*/ 696184 w 2931293"/>
              <a:gd name="connsiteY1" fmla="*/ 0 h 394609"/>
              <a:gd name="connsiteX2" fmla="*/ 1326600 w 2931293"/>
              <a:gd name="connsiteY2" fmla="*/ 0 h 394609"/>
              <a:gd name="connsiteX3" fmla="*/ 1899704 w 2931293"/>
              <a:gd name="connsiteY3" fmla="*/ 0 h 394609"/>
              <a:gd name="connsiteX4" fmla="*/ 2931293 w 2931293"/>
              <a:gd name="connsiteY4" fmla="*/ 0 h 394609"/>
              <a:gd name="connsiteX5" fmla="*/ 2931293 w 2931293"/>
              <a:gd name="connsiteY5" fmla="*/ 0 h 394609"/>
              <a:gd name="connsiteX6" fmla="*/ 2931293 w 2931293"/>
              <a:gd name="connsiteY6" fmla="*/ 328840 h 394609"/>
              <a:gd name="connsiteX7" fmla="*/ 2865524 w 2931293"/>
              <a:gd name="connsiteY7" fmla="*/ 394609 h 394609"/>
              <a:gd name="connsiteX8" fmla="*/ 2263764 w 2931293"/>
              <a:gd name="connsiteY8" fmla="*/ 394609 h 394609"/>
              <a:gd name="connsiteX9" fmla="*/ 1747970 w 2931293"/>
              <a:gd name="connsiteY9" fmla="*/ 394609 h 394609"/>
              <a:gd name="connsiteX10" fmla="*/ 1260831 w 2931293"/>
              <a:gd name="connsiteY10" fmla="*/ 394609 h 394609"/>
              <a:gd name="connsiteX11" fmla="*/ 745036 w 2931293"/>
              <a:gd name="connsiteY11" fmla="*/ 394609 h 394609"/>
              <a:gd name="connsiteX12" fmla="*/ 0 w 2931293"/>
              <a:gd name="connsiteY12" fmla="*/ 394609 h 394609"/>
              <a:gd name="connsiteX13" fmla="*/ 0 w 2931293"/>
              <a:gd name="connsiteY13" fmla="*/ 394609 h 394609"/>
              <a:gd name="connsiteX14" fmla="*/ 0 w 2931293"/>
              <a:gd name="connsiteY14" fmla="*/ 65769 h 394609"/>
              <a:gd name="connsiteX15" fmla="*/ 65769 w 2931293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1293" h="394609" fill="none" extrusionOk="0">
                <a:moveTo>
                  <a:pt x="65769" y="0"/>
                </a:moveTo>
                <a:cubicBezTo>
                  <a:pt x="379660" y="-17369"/>
                  <a:pt x="408292" y="42164"/>
                  <a:pt x="696184" y="0"/>
                </a:cubicBezTo>
                <a:cubicBezTo>
                  <a:pt x="984076" y="-42164"/>
                  <a:pt x="1020278" y="60970"/>
                  <a:pt x="1326600" y="0"/>
                </a:cubicBezTo>
                <a:cubicBezTo>
                  <a:pt x="1632922" y="-60970"/>
                  <a:pt x="1650907" y="7281"/>
                  <a:pt x="1899704" y="0"/>
                </a:cubicBezTo>
                <a:cubicBezTo>
                  <a:pt x="2148501" y="-7281"/>
                  <a:pt x="2531768" y="21076"/>
                  <a:pt x="2931293" y="0"/>
                </a:cubicBezTo>
                <a:lnTo>
                  <a:pt x="2931293" y="0"/>
                </a:lnTo>
                <a:cubicBezTo>
                  <a:pt x="2958777" y="106971"/>
                  <a:pt x="2910568" y="171215"/>
                  <a:pt x="2931293" y="328840"/>
                </a:cubicBezTo>
                <a:cubicBezTo>
                  <a:pt x="2929240" y="363298"/>
                  <a:pt x="2910315" y="393256"/>
                  <a:pt x="2865524" y="394609"/>
                </a:cubicBezTo>
                <a:cubicBezTo>
                  <a:pt x="2721530" y="438240"/>
                  <a:pt x="2395514" y="346454"/>
                  <a:pt x="2263764" y="394609"/>
                </a:cubicBezTo>
                <a:cubicBezTo>
                  <a:pt x="2132014" y="442764"/>
                  <a:pt x="1860412" y="343435"/>
                  <a:pt x="1747970" y="394609"/>
                </a:cubicBezTo>
                <a:cubicBezTo>
                  <a:pt x="1635528" y="445783"/>
                  <a:pt x="1494130" y="393632"/>
                  <a:pt x="1260831" y="394609"/>
                </a:cubicBezTo>
                <a:cubicBezTo>
                  <a:pt x="1027532" y="395586"/>
                  <a:pt x="966031" y="386908"/>
                  <a:pt x="745036" y="394609"/>
                </a:cubicBezTo>
                <a:cubicBezTo>
                  <a:pt x="524041" y="402310"/>
                  <a:pt x="217843" y="347223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931293" h="394609" stroke="0" extrusionOk="0">
                <a:moveTo>
                  <a:pt x="65769" y="0"/>
                </a:moveTo>
                <a:cubicBezTo>
                  <a:pt x="279781" y="-44356"/>
                  <a:pt x="559005" y="4778"/>
                  <a:pt x="696184" y="0"/>
                </a:cubicBezTo>
                <a:cubicBezTo>
                  <a:pt x="833363" y="-4778"/>
                  <a:pt x="999294" y="29701"/>
                  <a:pt x="1183323" y="0"/>
                </a:cubicBezTo>
                <a:cubicBezTo>
                  <a:pt x="1367352" y="-29701"/>
                  <a:pt x="1588728" y="14913"/>
                  <a:pt x="1813739" y="0"/>
                </a:cubicBezTo>
                <a:cubicBezTo>
                  <a:pt x="2038750" y="-14913"/>
                  <a:pt x="2207616" y="67610"/>
                  <a:pt x="2444154" y="0"/>
                </a:cubicBezTo>
                <a:cubicBezTo>
                  <a:pt x="2680692" y="-67610"/>
                  <a:pt x="2751999" y="36243"/>
                  <a:pt x="2931293" y="0"/>
                </a:cubicBezTo>
                <a:lnTo>
                  <a:pt x="2931293" y="0"/>
                </a:lnTo>
                <a:cubicBezTo>
                  <a:pt x="2939721" y="93346"/>
                  <a:pt x="2906815" y="210924"/>
                  <a:pt x="2931293" y="328840"/>
                </a:cubicBezTo>
                <a:cubicBezTo>
                  <a:pt x="2927699" y="374123"/>
                  <a:pt x="2895538" y="392979"/>
                  <a:pt x="2865524" y="394609"/>
                </a:cubicBezTo>
                <a:cubicBezTo>
                  <a:pt x="2683905" y="408359"/>
                  <a:pt x="2564322" y="356304"/>
                  <a:pt x="2321074" y="394609"/>
                </a:cubicBezTo>
                <a:cubicBezTo>
                  <a:pt x="2077826" y="432914"/>
                  <a:pt x="1933640" y="374913"/>
                  <a:pt x="1833935" y="394609"/>
                </a:cubicBezTo>
                <a:cubicBezTo>
                  <a:pt x="1734230" y="414305"/>
                  <a:pt x="1437835" y="367545"/>
                  <a:pt x="1260831" y="394609"/>
                </a:cubicBezTo>
                <a:cubicBezTo>
                  <a:pt x="1083827" y="421673"/>
                  <a:pt x="942849" y="379495"/>
                  <a:pt x="716381" y="394609"/>
                </a:cubicBezTo>
                <a:cubicBezTo>
                  <a:pt x="489913" y="409723"/>
                  <a:pt x="250394" y="347595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بيب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دولار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500 دولار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DB92370-8A47-1F56-D33D-790D5A69E91F}"/>
              </a:ext>
            </a:extLst>
          </p:cNvPr>
          <p:cNvSpPr/>
          <p:nvPr/>
        </p:nvSpPr>
        <p:spPr>
          <a:xfrm>
            <a:off x="7624354" y="1842517"/>
            <a:ext cx="3020093" cy="394609"/>
          </a:xfrm>
          <a:custGeom>
            <a:avLst/>
            <a:gdLst>
              <a:gd name="connsiteX0" fmla="*/ 65769 w 3020093"/>
              <a:gd name="connsiteY0" fmla="*/ 0 h 394609"/>
              <a:gd name="connsiteX1" fmla="*/ 715720 w 3020093"/>
              <a:gd name="connsiteY1" fmla="*/ 0 h 394609"/>
              <a:gd name="connsiteX2" fmla="*/ 1365672 w 3020093"/>
              <a:gd name="connsiteY2" fmla="*/ 0 h 394609"/>
              <a:gd name="connsiteX3" fmla="*/ 1956536 w 3020093"/>
              <a:gd name="connsiteY3" fmla="*/ 0 h 394609"/>
              <a:gd name="connsiteX4" fmla="*/ 3020093 w 3020093"/>
              <a:gd name="connsiteY4" fmla="*/ 0 h 394609"/>
              <a:gd name="connsiteX5" fmla="*/ 3020093 w 3020093"/>
              <a:gd name="connsiteY5" fmla="*/ 0 h 394609"/>
              <a:gd name="connsiteX6" fmla="*/ 3020093 w 3020093"/>
              <a:gd name="connsiteY6" fmla="*/ 328840 h 394609"/>
              <a:gd name="connsiteX7" fmla="*/ 2954324 w 3020093"/>
              <a:gd name="connsiteY7" fmla="*/ 394609 h 394609"/>
              <a:gd name="connsiteX8" fmla="*/ 2333916 w 3020093"/>
              <a:gd name="connsiteY8" fmla="*/ 394609 h 394609"/>
              <a:gd name="connsiteX9" fmla="*/ 1802138 w 3020093"/>
              <a:gd name="connsiteY9" fmla="*/ 394609 h 394609"/>
              <a:gd name="connsiteX10" fmla="*/ 1299903 w 3020093"/>
              <a:gd name="connsiteY10" fmla="*/ 394609 h 394609"/>
              <a:gd name="connsiteX11" fmla="*/ 768124 w 3020093"/>
              <a:gd name="connsiteY11" fmla="*/ 394609 h 394609"/>
              <a:gd name="connsiteX12" fmla="*/ 0 w 3020093"/>
              <a:gd name="connsiteY12" fmla="*/ 394609 h 394609"/>
              <a:gd name="connsiteX13" fmla="*/ 0 w 3020093"/>
              <a:gd name="connsiteY13" fmla="*/ 394609 h 394609"/>
              <a:gd name="connsiteX14" fmla="*/ 0 w 3020093"/>
              <a:gd name="connsiteY14" fmla="*/ 65769 h 394609"/>
              <a:gd name="connsiteX15" fmla="*/ 65769 w 3020093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0093" h="394609" fill="none" extrusionOk="0">
                <a:moveTo>
                  <a:pt x="65769" y="0"/>
                </a:moveTo>
                <a:cubicBezTo>
                  <a:pt x="269163" y="-52527"/>
                  <a:pt x="502205" y="13868"/>
                  <a:pt x="715720" y="0"/>
                </a:cubicBezTo>
                <a:cubicBezTo>
                  <a:pt x="929235" y="-13868"/>
                  <a:pt x="1064118" y="61440"/>
                  <a:pt x="1365672" y="0"/>
                </a:cubicBezTo>
                <a:cubicBezTo>
                  <a:pt x="1667226" y="-61440"/>
                  <a:pt x="1753505" y="48457"/>
                  <a:pt x="1956536" y="0"/>
                </a:cubicBezTo>
                <a:cubicBezTo>
                  <a:pt x="2159567" y="-48457"/>
                  <a:pt x="2661598" y="26737"/>
                  <a:pt x="3020093" y="0"/>
                </a:cubicBezTo>
                <a:lnTo>
                  <a:pt x="3020093" y="0"/>
                </a:lnTo>
                <a:cubicBezTo>
                  <a:pt x="3047577" y="106971"/>
                  <a:pt x="2999368" y="171215"/>
                  <a:pt x="3020093" y="328840"/>
                </a:cubicBezTo>
                <a:cubicBezTo>
                  <a:pt x="3018040" y="363298"/>
                  <a:pt x="2999115" y="393256"/>
                  <a:pt x="2954324" y="394609"/>
                </a:cubicBezTo>
                <a:cubicBezTo>
                  <a:pt x="2707748" y="443404"/>
                  <a:pt x="2543545" y="324648"/>
                  <a:pt x="2333916" y="394609"/>
                </a:cubicBezTo>
                <a:cubicBezTo>
                  <a:pt x="2124287" y="464570"/>
                  <a:pt x="1945615" y="383267"/>
                  <a:pt x="1802138" y="394609"/>
                </a:cubicBezTo>
                <a:cubicBezTo>
                  <a:pt x="1658661" y="405951"/>
                  <a:pt x="1503232" y="341675"/>
                  <a:pt x="1299903" y="394609"/>
                </a:cubicBezTo>
                <a:cubicBezTo>
                  <a:pt x="1096575" y="447543"/>
                  <a:pt x="945278" y="362320"/>
                  <a:pt x="768124" y="394609"/>
                </a:cubicBezTo>
                <a:cubicBezTo>
                  <a:pt x="590970" y="426898"/>
                  <a:pt x="201065" y="330546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3020093" h="394609" stroke="0" extrusionOk="0">
                <a:moveTo>
                  <a:pt x="65769" y="0"/>
                </a:moveTo>
                <a:cubicBezTo>
                  <a:pt x="334200" y="-68028"/>
                  <a:pt x="541722" y="13274"/>
                  <a:pt x="715720" y="0"/>
                </a:cubicBezTo>
                <a:cubicBezTo>
                  <a:pt x="889718" y="-13274"/>
                  <a:pt x="1095988" y="51232"/>
                  <a:pt x="1217955" y="0"/>
                </a:cubicBezTo>
                <a:cubicBezTo>
                  <a:pt x="1339922" y="-51232"/>
                  <a:pt x="1606622" y="28972"/>
                  <a:pt x="1867907" y="0"/>
                </a:cubicBezTo>
                <a:cubicBezTo>
                  <a:pt x="2129192" y="-28972"/>
                  <a:pt x="2206676" y="41882"/>
                  <a:pt x="2517858" y="0"/>
                </a:cubicBezTo>
                <a:cubicBezTo>
                  <a:pt x="2829040" y="-41882"/>
                  <a:pt x="2890315" y="13187"/>
                  <a:pt x="3020093" y="0"/>
                </a:cubicBezTo>
                <a:lnTo>
                  <a:pt x="3020093" y="0"/>
                </a:lnTo>
                <a:cubicBezTo>
                  <a:pt x="3028521" y="93346"/>
                  <a:pt x="2995615" y="210924"/>
                  <a:pt x="3020093" y="328840"/>
                </a:cubicBezTo>
                <a:cubicBezTo>
                  <a:pt x="3016499" y="374123"/>
                  <a:pt x="2984338" y="392979"/>
                  <a:pt x="2954324" y="394609"/>
                </a:cubicBezTo>
                <a:cubicBezTo>
                  <a:pt x="2746766" y="401729"/>
                  <a:pt x="2577757" y="392683"/>
                  <a:pt x="2393002" y="394609"/>
                </a:cubicBezTo>
                <a:cubicBezTo>
                  <a:pt x="2208247" y="396535"/>
                  <a:pt x="2046850" y="370733"/>
                  <a:pt x="1890767" y="394609"/>
                </a:cubicBezTo>
                <a:cubicBezTo>
                  <a:pt x="1734685" y="418485"/>
                  <a:pt x="1532594" y="326662"/>
                  <a:pt x="1299903" y="394609"/>
                </a:cubicBezTo>
                <a:cubicBezTo>
                  <a:pt x="1067212" y="462556"/>
                  <a:pt x="855889" y="355300"/>
                  <a:pt x="738581" y="394609"/>
                </a:cubicBezTo>
                <a:cubicBezTo>
                  <a:pt x="621273" y="433918"/>
                  <a:pt x="193911" y="331537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بيب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دولار = 1000 دولار</a:t>
            </a:r>
            <a:endParaRPr lang="en-US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DC8A97-3FF4-0F6B-446A-E60CA2326E9C}"/>
              </a:ext>
            </a:extLst>
          </p:cNvPr>
          <p:cNvSpPr/>
          <p:nvPr/>
        </p:nvSpPr>
        <p:spPr>
          <a:xfrm>
            <a:off x="7393168" y="1664067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40EB9-4184-DA9C-3CED-6222C322B6DD}"/>
              </a:ext>
            </a:extLst>
          </p:cNvPr>
          <p:cNvSpPr/>
          <p:nvPr/>
        </p:nvSpPr>
        <p:spPr>
          <a:xfrm>
            <a:off x="5914421" y="6012915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794460" y="3203828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GBP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0.8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73234" y="1017427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0.8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306361" y="4912492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0.8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CD6900F-92A3-B590-6B9C-5F8DD6C0E04E}"/>
              </a:ext>
            </a:extLst>
          </p:cNvPr>
          <p:cNvSpPr/>
          <p:nvPr/>
        </p:nvSpPr>
        <p:spPr>
          <a:xfrm>
            <a:off x="8463400" y="2693509"/>
            <a:ext cx="3425182" cy="1120401"/>
          </a:xfrm>
          <a:custGeom>
            <a:avLst/>
            <a:gdLst>
              <a:gd name="connsiteX0" fmla="*/ 186737 w 3425182"/>
              <a:gd name="connsiteY0" fmla="*/ 0 h 1120401"/>
              <a:gd name="connsiteX1" fmla="*/ 661709 w 3425182"/>
              <a:gd name="connsiteY1" fmla="*/ 0 h 1120401"/>
              <a:gd name="connsiteX2" fmla="*/ 1233834 w 3425182"/>
              <a:gd name="connsiteY2" fmla="*/ 0 h 1120401"/>
              <a:gd name="connsiteX3" fmla="*/ 1741191 w 3425182"/>
              <a:gd name="connsiteY3" fmla="*/ 0 h 1120401"/>
              <a:gd name="connsiteX4" fmla="*/ 2216163 w 3425182"/>
              <a:gd name="connsiteY4" fmla="*/ 0 h 1120401"/>
              <a:gd name="connsiteX5" fmla="*/ 2788288 w 3425182"/>
              <a:gd name="connsiteY5" fmla="*/ 0 h 1120401"/>
              <a:gd name="connsiteX6" fmla="*/ 3425182 w 3425182"/>
              <a:gd name="connsiteY6" fmla="*/ 0 h 1120401"/>
              <a:gd name="connsiteX7" fmla="*/ 3425182 w 3425182"/>
              <a:gd name="connsiteY7" fmla="*/ 0 h 1120401"/>
              <a:gd name="connsiteX8" fmla="*/ 3425182 w 3425182"/>
              <a:gd name="connsiteY8" fmla="*/ 448159 h 1120401"/>
              <a:gd name="connsiteX9" fmla="*/ 3425182 w 3425182"/>
              <a:gd name="connsiteY9" fmla="*/ 933664 h 1120401"/>
              <a:gd name="connsiteX10" fmla="*/ 3238445 w 3425182"/>
              <a:gd name="connsiteY10" fmla="*/ 1120401 h 1120401"/>
              <a:gd name="connsiteX11" fmla="*/ 2795858 w 3425182"/>
              <a:gd name="connsiteY11" fmla="*/ 1120401 h 1120401"/>
              <a:gd name="connsiteX12" fmla="*/ 2223732 w 3425182"/>
              <a:gd name="connsiteY12" fmla="*/ 1120401 h 1120401"/>
              <a:gd name="connsiteX13" fmla="*/ 1781145 w 3425182"/>
              <a:gd name="connsiteY13" fmla="*/ 1120401 h 1120401"/>
              <a:gd name="connsiteX14" fmla="*/ 1176635 w 3425182"/>
              <a:gd name="connsiteY14" fmla="*/ 1120401 h 1120401"/>
              <a:gd name="connsiteX15" fmla="*/ 636894 w 3425182"/>
              <a:gd name="connsiteY15" fmla="*/ 1120401 h 1120401"/>
              <a:gd name="connsiteX16" fmla="*/ 0 w 3425182"/>
              <a:gd name="connsiteY16" fmla="*/ 1120401 h 1120401"/>
              <a:gd name="connsiteX17" fmla="*/ 0 w 3425182"/>
              <a:gd name="connsiteY17" fmla="*/ 1120401 h 1120401"/>
              <a:gd name="connsiteX18" fmla="*/ 0 w 3425182"/>
              <a:gd name="connsiteY18" fmla="*/ 644232 h 1120401"/>
              <a:gd name="connsiteX19" fmla="*/ 0 w 3425182"/>
              <a:gd name="connsiteY19" fmla="*/ 186737 h 1120401"/>
              <a:gd name="connsiteX20" fmla="*/ 186737 w 3425182"/>
              <a:gd name="connsiteY20" fmla="*/ 0 h 11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1120401" fill="none" extrusionOk="0">
                <a:moveTo>
                  <a:pt x="186737" y="0"/>
                </a:moveTo>
                <a:cubicBezTo>
                  <a:pt x="294980" y="-51387"/>
                  <a:pt x="555652" y="27379"/>
                  <a:pt x="661709" y="0"/>
                </a:cubicBezTo>
                <a:cubicBezTo>
                  <a:pt x="767766" y="-27379"/>
                  <a:pt x="1060686" y="20090"/>
                  <a:pt x="1233834" y="0"/>
                </a:cubicBezTo>
                <a:cubicBezTo>
                  <a:pt x="1406982" y="-20090"/>
                  <a:pt x="1490225" y="50431"/>
                  <a:pt x="1741191" y="0"/>
                </a:cubicBezTo>
                <a:cubicBezTo>
                  <a:pt x="1992157" y="-50431"/>
                  <a:pt x="1992172" y="30778"/>
                  <a:pt x="2216163" y="0"/>
                </a:cubicBezTo>
                <a:cubicBezTo>
                  <a:pt x="2440154" y="-30778"/>
                  <a:pt x="2618542" y="35204"/>
                  <a:pt x="2788288" y="0"/>
                </a:cubicBezTo>
                <a:cubicBezTo>
                  <a:pt x="2958034" y="-35204"/>
                  <a:pt x="3146768" y="58739"/>
                  <a:pt x="3425182" y="0"/>
                </a:cubicBezTo>
                <a:lnTo>
                  <a:pt x="3425182" y="0"/>
                </a:lnTo>
                <a:cubicBezTo>
                  <a:pt x="3463284" y="195655"/>
                  <a:pt x="3414657" y="331905"/>
                  <a:pt x="3425182" y="448159"/>
                </a:cubicBezTo>
                <a:cubicBezTo>
                  <a:pt x="3435707" y="564413"/>
                  <a:pt x="3380219" y="730084"/>
                  <a:pt x="3425182" y="933664"/>
                </a:cubicBezTo>
                <a:cubicBezTo>
                  <a:pt x="3411069" y="1036085"/>
                  <a:pt x="3351386" y="1115464"/>
                  <a:pt x="3238445" y="1120401"/>
                </a:cubicBezTo>
                <a:cubicBezTo>
                  <a:pt x="3122474" y="1163816"/>
                  <a:pt x="2972840" y="1098263"/>
                  <a:pt x="2795858" y="1120401"/>
                </a:cubicBezTo>
                <a:cubicBezTo>
                  <a:pt x="2618876" y="1142539"/>
                  <a:pt x="2496893" y="1098950"/>
                  <a:pt x="2223732" y="1120401"/>
                </a:cubicBezTo>
                <a:cubicBezTo>
                  <a:pt x="1950571" y="1141852"/>
                  <a:pt x="1966290" y="1102814"/>
                  <a:pt x="1781145" y="1120401"/>
                </a:cubicBezTo>
                <a:cubicBezTo>
                  <a:pt x="1596000" y="1137988"/>
                  <a:pt x="1332196" y="1062266"/>
                  <a:pt x="1176635" y="1120401"/>
                </a:cubicBezTo>
                <a:cubicBezTo>
                  <a:pt x="1021074" y="1178536"/>
                  <a:pt x="872147" y="1112632"/>
                  <a:pt x="636894" y="1120401"/>
                </a:cubicBezTo>
                <a:cubicBezTo>
                  <a:pt x="401641" y="1128170"/>
                  <a:pt x="176343" y="1053079"/>
                  <a:pt x="0" y="1120401"/>
                </a:cubicBezTo>
                <a:lnTo>
                  <a:pt x="0" y="1120401"/>
                </a:lnTo>
                <a:cubicBezTo>
                  <a:pt x="-24210" y="1008038"/>
                  <a:pt x="610" y="759071"/>
                  <a:pt x="0" y="644232"/>
                </a:cubicBezTo>
                <a:cubicBezTo>
                  <a:pt x="-610" y="529393"/>
                  <a:pt x="27298" y="355051"/>
                  <a:pt x="0" y="186737"/>
                </a:cubicBezTo>
                <a:cubicBezTo>
                  <a:pt x="827" y="80096"/>
                  <a:pt x="65509" y="18339"/>
                  <a:pt x="186737" y="0"/>
                </a:cubicBezTo>
                <a:close/>
              </a:path>
              <a:path w="3425182" h="1120401" stroke="0" extrusionOk="0">
                <a:moveTo>
                  <a:pt x="186737" y="0"/>
                </a:moveTo>
                <a:cubicBezTo>
                  <a:pt x="412498" y="-15137"/>
                  <a:pt x="577519" y="41557"/>
                  <a:pt x="791247" y="0"/>
                </a:cubicBezTo>
                <a:cubicBezTo>
                  <a:pt x="1004975" y="-41557"/>
                  <a:pt x="1018660" y="42790"/>
                  <a:pt x="1233834" y="0"/>
                </a:cubicBezTo>
                <a:cubicBezTo>
                  <a:pt x="1449008" y="-42790"/>
                  <a:pt x="1693856" y="10747"/>
                  <a:pt x="1838344" y="0"/>
                </a:cubicBezTo>
                <a:cubicBezTo>
                  <a:pt x="1982832" y="-10747"/>
                  <a:pt x="2190165" y="56745"/>
                  <a:pt x="2442854" y="0"/>
                </a:cubicBezTo>
                <a:cubicBezTo>
                  <a:pt x="2695543" y="-56745"/>
                  <a:pt x="2989429" y="100239"/>
                  <a:pt x="3425182" y="0"/>
                </a:cubicBezTo>
                <a:lnTo>
                  <a:pt x="3425182" y="0"/>
                </a:lnTo>
                <a:cubicBezTo>
                  <a:pt x="3425449" y="100429"/>
                  <a:pt x="3394403" y="245063"/>
                  <a:pt x="3425182" y="476169"/>
                </a:cubicBezTo>
                <a:cubicBezTo>
                  <a:pt x="3455961" y="707275"/>
                  <a:pt x="3393698" y="760754"/>
                  <a:pt x="3425182" y="933664"/>
                </a:cubicBezTo>
                <a:cubicBezTo>
                  <a:pt x="3410223" y="1024379"/>
                  <a:pt x="3353931" y="1143761"/>
                  <a:pt x="3238445" y="1120401"/>
                </a:cubicBezTo>
                <a:cubicBezTo>
                  <a:pt x="3092193" y="1129272"/>
                  <a:pt x="2914428" y="1120069"/>
                  <a:pt x="2763473" y="1120401"/>
                </a:cubicBezTo>
                <a:cubicBezTo>
                  <a:pt x="2612518" y="1120733"/>
                  <a:pt x="2421499" y="1072645"/>
                  <a:pt x="2223732" y="1120401"/>
                </a:cubicBezTo>
                <a:cubicBezTo>
                  <a:pt x="2025965" y="1168157"/>
                  <a:pt x="1827234" y="1060775"/>
                  <a:pt x="1716376" y="1120401"/>
                </a:cubicBezTo>
                <a:cubicBezTo>
                  <a:pt x="1605518" y="1180027"/>
                  <a:pt x="1310419" y="1088929"/>
                  <a:pt x="1176635" y="1120401"/>
                </a:cubicBezTo>
                <a:cubicBezTo>
                  <a:pt x="1042851" y="1151873"/>
                  <a:pt x="721895" y="1098456"/>
                  <a:pt x="604510" y="1120401"/>
                </a:cubicBezTo>
                <a:cubicBezTo>
                  <a:pt x="487126" y="1142346"/>
                  <a:pt x="170777" y="1104043"/>
                  <a:pt x="0" y="1120401"/>
                </a:cubicBezTo>
                <a:lnTo>
                  <a:pt x="0" y="1120401"/>
                </a:lnTo>
                <a:cubicBezTo>
                  <a:pt x="-32565" y="924930"/>
                  <a:pt x="54747" y="773974"/>
                  <a:pt x="0" y="662906"/>
                </a:cubicBezTo>
                <a:cubicBezTo>
                  <a:pt x="-54747" y="551838"/>
                  <a:pt x="45419" y="284958"/>
                  <a:pt x="0" y="186737"/>
                </a:cubicBezTo>
                <a:cubicBezTo>
                  <a:pt x="-13661" y="65947"/>
                  <a:pt x="74787" y="-383"/>
                  <a:pt x="18673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الصفقة = 1.0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 ستاندرد لوت = شراء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100,000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 مقابل الدولار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الباوند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7EC7011-1F69-D2C9-F52F-E396B0BFD82A}"/>
              </a:ext>
            </a:extLst>
          </p:cNvPr>
          <p:cNvSpPr/>
          <p:nvPr/>
        </p:nvSpPr>
        <p:spPr>
          <a:xfrm>
            <a:off x="8753302" y="3922471"/>
            <a:ext cx="2383671" cy="639744"/>
          </a:xfrm>
          <a:custGeom>
            <a:avLst/>
            <a:gdLst>
              <a:gd name="connsiteX0" fmla="*/ 106626 w 2383671"/>
              <a:gd name="connsiteY0" fmla="*/ 0 h 639744"/>
              <a:gd name="connsiteX1" fmla="*/ 698658 w 2383671"/>
              <a:gd name="connsiteY1" fmla="*/ 0 h 639744"/>
              <a:gd name="connsiteX2" fmla="*/ 1290689 w 2383671"/>
              <a:gd name="connsiteY2" fmla="*/ 0 h 639744"/>
              <a:gd name="connsiteX3" fmla="*/ 1791639 w 2383671"/>
              <a:gd name="connsiteY3" fmla="*/ 0 h 639744"/>
              <a:gd name="connsiteX4" fmla="*/ 2383671 w 2383671"/>
              <a:gd name="connsiteY4" fmla="*/ 0 h 639744"/>
              <a:gd name="connsiteX5" fmla="*/ 2383671 w 2383671"/>
              <a:gd name="connsiteY5" fmla="*/ 0 h 639744"/>
              <a:gd name="connsiteX6" fmla="*/ 2383671 w 2383671"/>
              <a:gd name="connsiteY6" fmla="*/ 533118 h 639744"/>
              <a:gd name="connsiteX7" fmla="*/ 2277045 w 2383671"/>
              <a:gd name="connsiteY7" fmla="*/ 639744 h 639744"/>
              <a:gd name="connsiteX8" fmla="*/ 1730554 w 2383671"/>
              <a:gd name="connsiteY8" fmla="*/ 639744 h 639744"/>
              <a:gd name="connsiteX9" fmla="*/ 1229604 w 2383671"/>
              <a:gd name="connsiteY9" fmla="*/ 639744 h 639744"/>
              <a:gd name="connsiteX10" fmla="*/ 683114 w 2383671"/>
              <a:gd name="connsiteY10" fmla="*/ 639744 h 639744"/>
              <a:gd name="connsiteX11" fmla="*/ 0 w 2383671"/>
              <a:gd name="connsiteY11" fmla="*/ 639744 h 639744"/>
              <a:gd name="connsiteX12" fmla="*/ 0 w 2383671"/>
              <a:gd name="connsiteY12" fmla="*/ 639744 h 639744"/>
              <a:gd name="connsiteX13" fmla="*/ 0 w 2383671"/>
              <a:gd name="connsiteY13" fmla="*/ 106626 h 639744"/>
              <a:gd name="connsiteX14" fmla="*/ 106626 w 2383671"/>
              <a:gd name="connsiteY14" fmla="*/ 0 h 6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3671" h="639744" fill="none" extrusionOk="0">
                <a:moveTo>
                  <a:pt x="106626" y="0"/>
                </a:moveTo>
                <a:cubicBezTo>
                  <a:pt x="281914" y="-22907"/>
                  <a:pt x="512867" y="32005"/>
                  <a:pt x="698658" y="0"/>
                </a:cubicBezTo>
                <a:cubicBezTo>
                  <a:pt x="884449" y="-32005"/>
                  <a:pt x="1000095" y="24777"/>
                  <a:pt x="1290689" y="0"/>
                </a:cubicBezTo>
                <a:cubicBezTo>
                  <a:pt x="1581283" y="-24777"/>
                  <a:pt x="1660392" y="1480"/>
                  <a:pt x="1791639" y="0"/>
                </a:cubicBezTo>
                <a:cubicBezTo>
                  <a:pt x="1922886" y="-1480"/>
                  <a:pt x="2219224" y="50984"/>
                  <a:pt x="2383671" y="0"/>
                </a:cubicBezTo>
                <a:lnTo>
                  <a:pt x="2383671" y="0"/>
                </a:lnTo>
                <a:cubicBezTo>
                  <a:pt x="2433165" y="250765"/>
                  <a:pt x="2372908" y="411300"/>
                  <a:pt x="2383671" y="533118"/>
                </a:cubicBezTo>
                <a:cubicBezTo>
                  <a:pt x="2382514" y="602402"/>
                  <a:pt x="2332057" y="622992"/>
                  <a:pt x="2277045" y="639744"/>
                </a:cubicBezTo>
                <a:cubicBezTo>
                  <a:pt x="2127016" y="679807"/>
                  <a:pt x="1860172" y="614435"/>
                  <a:pt x="1730554" y="639744"/>
                </a:cubicBezTo>
                <a:cubicBezTo>
                  <a:pt x="1600936" y="665053"/>
                  <a:pt x="1401061" y="625832"/>
                  <a:pt x="1229604" y="639744"/>
                </a:cubicBezTo>
                <a:cubicBezTo>
                  <a:pt x="1058147" y="653656"/>
                  <a:pt x="910333" y="638161"/>
                  <a:pt x="683114" y="639744"/>
                </a:cubicBezTo>
                <a:cubicBezTo>
                  <a:pt x="455895" y="641327"/>
                  <a:pt x="244554" y="625559"/>
                  <a:pt x="0" y="639744"/>
                </a:cubicBezTo>
                <a:lnTo>
                  <a:pt x="0" y="639744"/>
                </a:lnTo>
                <a:cubicBezTo>
                  <a:pt x="-10560" y="379252"/>
                  <a:pt x="55725" y="335670"/>
                  <a:pt x="0" y="106626"/>
                </a:cubicBezTo>
                <a:cubicBezTo>
                  <a:pt x="9048" y="38736"/>
                  <a:pt x="45826" y="-15452"/>
                  <a:pt x="106626" y="0"/>
                </a:cubicBezTo>
                <a:close/>
              </a:path>
              <a:path w="2383671" h="639744" stroke="0" extrusionOk="0">
                <a:moveTo>
                  <a:pt x="106626" y="0"/>
                </a:moveTo>
                <a:cubicBezTo>
                  <a:pt x="349464" y="-31349"/>
                  <a:pt x="505760" y="4386"/>
                  <a:pt x="721428" y="0"/>
                </a:cubicBezTo>
                <a:cubicBezTo>
                  <a:pt x="937096" y="-4386"/>
                  <a:pt x="1090814" y="24117"/>
                  <a:pt x="1222378" y="0"/>
                </a:cubicBezTo>
                <a:cubicBezTo>
                  <a:pt x="1353942" y="-24117"/>
                  <a:pt x="1539029" y="19104"/>
                  <a:pt x="1837180" y="0"/>
                </a:cubicBezTo>
                <a:cubicBezTo>
                  <a:pt x="2135331" y="-19104"/>
                  <a:pt x="2205648" y="12495"/>
                  <a:pt x="2383671" y="0"/>
                </a:cubicBezTo>
                <a:lnTo>
                  <a:pt x="2383671" y="0"/>
                </a:lnTo>
                <a:cubicBezTo>
                  <a:pt x="2404295" y="114151"/>
                  <a:pt x="2355147" y="299082"/>
                  <a:pt x="2383671" y="533118"/>
                </a:cubicBezTo>
                <a:cubicBezTo>
                  <a:pt x="2391059" y="583935"/>
                  <a:pt x="2352346" y="639357"/>
                  <a:pt x="2277045" y="639744"/>
                </a:cubicBezTo>
                <a:cubicBezTo>
                  <a:pt x="2139767" y="693907"/>
                  <a:pt x="1885104" y="590333"/>
                  <a:pt x="1662243" y="639744"/>
                </a:cubicBezTo>
                <a:cubicBezTo>
                  <a:pt x="1439382" y="689155"/>
                  <a:pt x="1240266" y="594431"/>
                  <a:pt x="1115752" y="639744"/>
                </a:cubicBezTo>
                <a:cubicBezTo>
                  <a:pt x="991238" y="685057"/>
                  <a:pt x="736747" y="598335"/>
                  <a:pt x="614802" y="639744"/>
                </a:cubicBezTo>
                <a:cubicBezTo>
                  <a:pt x="492857" y="681153"/>
                  <a:pt x="163057" y="582216"/>
                  <a:pt x="0" y="639744"/>
                </a:cubicBezTo>
                <a:lnTo>
                  <a:pt x="0" y="639744"/>
                </a:lnTo>
                <a:cubicBezTo>
                  <a:pt x="-53989" y="485472"/>
                  <a:pt x="11799" y="217769"/>
                  <a:pt x="0" y="106626"/>
                </a:cubicBezTo>
                <a:cubicBezTo>
                  <a:pt x="142" y="31709"/>
                  <a:pt x="33605" y="-6117"/>
                  <a:pt x="10662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 1 بيب = 12.44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559FE54-5F60-92F6-F6E7-EDF4BBAD4365}"/>
              </a:ext>
            </a:extLst>
          </p:cNvPr>
          <p:cNvSpPr/>
          <p:nvPr/>
        </p:nvSpPr>
        <p:spPr>
          <a:xfrm>
            <a:off x="6096000" y="6234592"/>
            <a:ext cx="2931293" cy="394609"/>
          </a:xfrm>
          <a:custGeom>
            <a:avLst/>
            <a:gdLst>
              <a:gd name="connsiteX0" fmla="*/ 65769 w 2931293"/>
              <a:gd name="connsiteY0" fmla="*/ 0 h 394609"/>
              <a:gd name="connsiteX1" fmla="*/ 696184 w 2931293"/>
              <a:gd name="connsiteY1" fmla="*/ 0 h 394609"/>
              <a:gd name="connsiteX2" fmla="*/ 1326600 w 2931293"/>
              <a:gd name="connsiteY2" fmla="*/ 0 h 394609"/>
              <a:gd name="connsiteX3" fmla="*/ 1899704 w 2931293"/>
              <a:gd name="connsiteY3" fmla="*/ 0 h 394609"/>
              <a:gd name="connsiteX4" fmla="*/ 2931293 w 2931293"/>
              <a:gd name="connsiteY4" fmla="*/ 0 h 394609"/>
              <a:gd name="connsiteX5" fmla="*/ 2931293 w 2931293"/>
              <a:gd name="connsiteY5" fmla="*/ 0 h 394609"/>
              <a:gd name="connsiteX6" fmla="*/ 2931293 w 2931293"/>
              <a:gd name="connsiteY6" fmla="*/ 328840 h 394609"/>
              <a:gd name="connsiteX7" fmla="*/ 2865524 w 2931293"/>
              <a:gd name="connsiteY7" fmla="*/ 394609 h 394609"/>
              <a:gd name="connsiteX8" fmla="*/ 2263764 w 2931293"/>
              <a:gd name="connsiteY8" fmla="*/ 394609 h 394609"/>
              <a:gd name="connsiteX9" fmla="*/ 1747970 w 2931293"/>
              <a:gd name="connsiteY9" fmla="*/ 394609 h 394609"/>
              <a:gd name="connsiteX10" fmla="*/ 1260831 w 2931293"/>
              <a:gd name="connsiteY10" fmla="*/ 394609 h 394609"/>
              <a:gd name="connsiteX11" fmla="*/ 745036 w 2931293"/>
              <a:gd name="connsiteY11" fmla="*/ 394609 h 394609"/>
              <a:gd name="connsiteX12" fmla="*/ 0 w 2931293"/>
              <a:gd name="connsiteY12" fmla="*/ 394609 h 394609"/>
              <a:gd name="connsiteX13" fmla="*/ 0 w 2931293"/>
              <a:gd name="connsiteY13" fmla="*/ 394609 h 394609"/>
              <a:gd name="connsiteX14" fmla="*/ 0 w 2931293"/>
              <a:gd name="connsiteY14" fmla="*/ 65769 h 394609"/>
              <a:gd name="connsiteX15" fmla="*/ 65769 w 2931293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1293" h="394609" fill="none" extrusionOk="0">
                <a:moveTo>
                  <a:pt x="65769" y="0"/>
                </a:moveTo>
                <a:cubicBezTo>
                  <a:pt x="379660" y="-17369"/>
                  <a:pt x="408292" y="42164"/>
                  <a:pt x="696184" y="0"/>
                </a:cubicBezTo>
                <a:cubicBezTo>
                  <a:pt x="984076" y="-42164"/>
                  <a:pt x="1020278" y="60970"/>
                  <a:pt x="1326600" y="0"/>
                </a:cubicBezTo>
                <a:cubicBezTo>
                  <a:pt x="1632922" y="-60970"/>
                  <a:pt x="1650907" y="7281"/>
                  <a:pt x="1899704" y="0"/>
                </a:cubicBezTo>
                <a:cubicBezTo>
                  <a:pt x="2148501" y="-7281"/>
                  <a:pt x="2531768" y="21076"/>
                  <a:pt x="2931293" y="0"/>
                </a:cubicBezTo>
                <a:lnTo>
                  <a:pt x="2931293" y="0"/>
                </a:lnTo>
                <a:cubicBezTo>
                  <a:pt x="2958777" y="106971"/>
                  <a:pt x="2910568" y="171215"/>
                  <a:pt x="2931293" y="328840"/>
                </a:cubicBezTo>
                <a:cubicBezTo>
                  <a:pt x="2929240" y="363298"/>
                  <a:pt x="2910315" y="393256"/>
                  <a:pt x="2865524" y="394609"/>
                </a:cubicBezTo>
                <a:cubicBezTo>
                  <a:pt x="2721530" y="438240"/>
                  <a:pt x="2395514" y="346454"/>
                  <a:pt x="2263764" y="394609"/>
                </a:cubicBezTo>
                <a:cubicBezTo>
                  <a:pt x="2132014" y="442764"/>
                  <a:pt x="1860412" y="343435"/>
                  <a:pt x="1747970" y="394609"/>
                </a:cubicBezTo>
                <a:cubicBezTo>
                  <a:pt x="1635528" y="445783"/>
                  <a:pt x="1494130" y="393632"/>
                  <a:pt x="1260831" y="394609"/>
                </a:cubicBezTo>
                <a:cubicBezTo>
                  <a:pt x="1027532" y="395586"/>
                  <a:pt x="966031" y="386908"/>
                  <a:pt x="745036" y="394609"/>
                </a:cubicBezTo>
                <a:cubicBezTo>
                  <a:pt x="524041" y="402310"/>
                  <a:pt x="217843" y="347223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931293" h="394609" stroke="0" extrusionOk="0">
                <a:moveTo>
                  <a:pt x="65769" y="0"/>
                </a:moveTo>
                <a:cubicBezTo>
                  <a:pt x="279781" y="-44356"/>
                  <a:pt x="559005" y="4778"/>
                  <a:pt x="696184" y="0"/>
                </a:cubicBezTo>
                <a:cubicBezTo>
                  <a:pt x="833363" y="-4778"/>
                  <a:pt x="999294" y="29701"/>
                  <a:pt x="1183323" y="0"/>
                </a:cubicBezTo>
                <a:cubicBezTo>
                  <a:pt x="1367352" y="-29701"/>
                  <a:pt x="1588728" y="14913"/>
                  <a:pt x="1813739" y="0"/>
                </a:cubicBezTo>
                <a:cubicBezTo>
                  <a:pt x="2038750" y="-14913"/>
                  <a:pt x="2207616" y="67610"/>
                  <a:pt x="2444154" y="0"/>
                </a:cubicBezTo>
                <a:cubicBezTo>
                  <a:pt x="2680692" y="-67610"/>
                  <a:pt x="2751999" y="36243"/>
                  <a:pt x="2931293" y="0"/>
                </a:cubicBezTo>
                <a:lnTo>
                  <a:pt x="2931293" y="0"/>
                </a:lnTo>
                <a:cubicBezTo>
                  <a:pt x="2939721" y="93346"/>
                  <a:pt x="2906815" y="210924"/>
                  <a:pt x="2931293" y="328840"/>
                </a:cubicBezTo>
                <a:cubicBezTo>
                  <a:pt x="2927699" y="374123"/>
                  <a:pt x="2895538" y="392979"/>
                  <a:pt x="2865524" y="394609"/>
                </a:cubicBezTo>
                <a:cubicBezTo>
                  <a:pt x="2683905" y="408359"/>
                  <a:pt x="2564322" y="356304"/>
                  <a:pt x="2321074" y="394609"/>
                </a:cubicBezTo>
                <a:cubicBezTo>
                  <a:pt x="2077826" y="432914"/>
                  <a:pt x="1933640" y="374913"/>
                  <a:pt x="1833935" y="394609"/>
                </a:cubicBezTo>
                <a:cubicBezTo>
                  <a:pt x="1734230" y="414305"/>
                  <a:pt x="1437835" y="367545"/>
                  <a:pt x="1260831" y="394609"/>
                </a:cubicBezTo>
                <a:cubicBezTo>
                  <a:pt x="1083827" y="421673"/>
                  <a:pt x="942849" y="379495"/>
                  <a:pt x="716381" y="394609"/>
                </a:cubicBezTo>
                <a:cubicBezTo>
                  <a:pt x="489913" y="409723"/>
                  <a:pt x="250394" y="347595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بيب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12.44  X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دولار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622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DB92370-8A47-1F56-D33D-790D5A69E91F}"/>
              </a:ext>
            </a:extLst>
          </p:cNvPr>
          <p:cNvSpPr/>
          <p:nvPr/>
        </p:nvSpPr>
        <p:spPr>
          <a:xfrm>
            <a:off x="7398328" y="1842517"/>
            <a:ext cx="3246120" cy="394609"/>
          </a:xfrm>
          <a:custGeom>
            <a:avLst/>
            <a:gdLst>
              <a:gd name="connsiteX0" fmla="*/ 65769 w 3246120"/>
              <a:gd name="connsiteY0" fmla="*/ 0 h 394609"/>
              <a:gd name="connsiteX1" fmla="*/ 500417 w 3246120"/>
              <a:gd name="connsiteY1" fmla="*/ 0 h 394609"/>
              <a:gd name="connsiteX2" fmla="*/ 1030475 w 3246120"/>
              <a:gd name="connsiteY2" fmla="*/ 0 h 394609"/>
              <a:gd name="connsiteX3" fmla="*/ 1624141 w 3246120"/>
              <a:gd name="connsiteY3" fmla="*/ 0 h 394609"/>
              <a:gd name="connsiteX4" fmla="*/ 2186003 w 3246120"/>
              <a:gd name="connsiteY4" fmla="*/ 0 h 394609"/>
              <a:gd name="connsiteX5" fmla="*/ 2684258 w 3246120"/>
              <a:gd name="connsiteY5" fmla="*/ 0 h 394609"/>
              <a:gd name="connsiteX6" fmla="*/ 3246120 w 3246120"/>
              <a:gd name="connsiteY6" fmla="*/ 0 h 394609"/>
              <a:gd name="connsiteX7" fmla="*/ 3246120 w 3246120"/>
              <a:gd name="connsiteY7" fmla="*/ 0 h 394609"/>
              <a:gd name="connsiteX8" fmla="*/ 3246120 w 3246120"/>
              <a:gd name="connsiteY8" fmla="*/ 328840 h 394609"/>
              <a:gd name="connsiteX9" fmla="*/ 3180351 w 3246120"/>
              <a:gd name="connsiteY9" fmla="*/ 394609 h 394609"/>
              <a:gd name="connsiteX10" fmla="*/ 2682096 w 3246120"/>
              <a:gd name="connsiteY10" fmla="*/ 394609 h 394609"/>
              <a:gd name="connsiteX11" fmla="*/ 2215645 w 3246120"/>
              <a:gd name="connsiteY11" fmla="*/ 394609 h 394609"/>
              <a:gd name="connsiteX12" fmla="*/ 1685586 w 3246120"/>
              <a:gd name="connsiteY12" fmla="*/ 394609 h 394609"/>
              <a:gd name="connsiteX13" fmla="*/ 1155528 w 3246120"/>
              <a:gd name="connsiteY13" fmla="*/ 394609 h 394609"/>
              <a:gd name="connsiteX14" fmla="*/ 593666 w 3246120"/>
              <a:gd name="connsiteY14" fmla="*/ 394609 h 394609"/>
              <a:gd name="connsiteX15" fmla="*/ 0 w 3246120"/>
              <a:gd name="connsiteY15" fmla="*/ 394609 h 394609"/>
              <a:gd name="connsiteX16" fmla="*/ 0 w 3246120"/>
              <a:gd name="connsiteY16" fmla="*/ 394609 h 394609"/>
              <a:gd name="connsiteX17" fmla="*/ 0 w 3246120"/>
              <a:gd name="connsiteY17" fmla="*/ 65769 h 394609"/>
              <a:gd name="connsiteX18" fmla="*/ 65769 w 3246120"/>
              <a:gd name="connsiteY18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6120" h="394609" fill="none" extrusionOk="0">
                <a:moveTo>
                  <a:pt x="65769" y="0"/>
                </a:moveTo>
                <a:cubicBezTo>
                  <a:pt x="247416" y="-25157"/>
                  <a:pt x="375547" y="10741"/>
                  <a:pt x="500417" y="0"/>
                </a:cubicBezTo>
                <a:cubicBezTo>
                  <a:pt x="625287" y="-10741"/>
                  <a:pt x="828452" y="32763"/>
                  <a:pt x="1030475" y="0"/>
                </a:cubicBezTo>
                <a:cubicBezTo>
                  <a:pt x="1232498" y="-32763"/>
                  <a:pt x="1494426" y="61805"/>
                  <a:pt x="1624141" y="0"/>
                </a:cubicBezTo>
                <a:cubicBezTo>
                  <a:pt x="1753856" y="-61805"/>
                  <a:pt x="1940906" y="14888"/>
                  <a:pt x="2186003" y="0"/>
                </a:cubicBezTo>
                <a:cubicBezTo>
                  <a:pt x="2431100" y="-14888"/>
                  <a:pt x="2583016" y="30601"/>
                  <a:pt x="2684258" y="0"/>
                </a:cubicBezTo>
                <a:cubicBezTo>
                  <a:pt x="2785501" y="-30601"/>
                  <a:pt x="3088008" y="8609"/>
                  <a:pt x="3246120" y="0"/>
                </a:cubicBezTo>
                <a:lnTo>
                  <a:pt x="3246120" y="0"/>
                </a:lnTo>
                <a:cubicBezTo>
                  <a:pt x="3281212" y="126635"/>
                  <a:pt x="3229165" y="251090"/>
                  <a:pt x="3246120" y="328840"/>
                </a:cubicBezTo>
                <a:cubicBezTo>
                  <a:pt x="3249747" y="367341"/>
                  <a:pt x="3213894" y="395098"/>
                  <a:pt x="3180351" y="394609"/>
                </a:cubicBezTo>
                <a:cubicBezTo>
                  <a:pt x="2964191" y="429787"/>
                  <a:pt x="2804192" y="369876"/>
                  <a:pt x="2682096" y="394609"/>
                </a:cubicBezTo>
                <a:cubicBezTo>
                  <a:pt x="2560001" y="419342"/>
                  <a:pt x="2380317" y="369095"/>
                  <a:pt x="2215645" y="394609"/>
                </a:cubicBezTo>
                <a:cubicBezTo>
                  <a:pt x="2050973" y="420123"/>
                  <a:pt x="1864521" y="376290"/>
                  <a:pt x="1685586" y="394609"/>
                </a:cubicBezTo>
                <a:cubicBezTo>
                  <a:pt x="1506651" y="412928"/>
                  <a:pt x="1302091" y="380641"/>
                  <a:pt x="1155528" y="394609"/>
                </a:cubicBezTo>
                <a:cubicBezTo>
                  <a:pt x="1008965" y="408577"/>
                  <a:pt x="824348" y="391384"/>
                  <a:pt x="593666" y="394609"/>
                </a:cubicBezTo>
                <a:cubicBezTo>
                  <a:pt x="362984" y="397834"/>
                  <a:pt x="227079" y="341925"/>
                  <a:pt x="0" y="394609"/>
                </a:cubicBezTo>
                <a:lnTo>
                  <a:pt x="0" y="394609"/>
                </a:lnTo>
                <a:cubicBezTo>
                  <a:pt x="-9301" y="248388"/>
                  <a:pt x="32201" y="165762"/>
                  <a:pt x="0" y="65769"/>
                </a:cubicBezTo>
                <a:cubicBezTo>
                  <a:pt x="-4885" y="31020"/>
                  <a:pt x="39918" y="246"/>
                  <a:pt x="65769" y="0"/>
                </a:cubicBezTo>
                <a:close/>
              </a:path>
              <a:path w="3246120" h="394609" stroke="0" extrusionOk="0">
                <a:moveTo>
                  <a:pt x="65769" y="0"/>
                </a:moveTo>
                <a:cubicBezTo>
                  <a:pt x="360265" y="-13819"/>
                  <a:pt x="439861" y="64214"/>
                  <a:pt x="659435" y="0"/>
                </a:cubicBezTo>
                <a:cubicBezTo>
                  <a:pt x="879009" y="-64214"/>
                  <a:pt x="990419" y="13532"/>
                  <a:pt x="1094082" y="0"/>
                </a:cubicBezTo>
                <a:cubicBezTo>
                  <a:pt x="1197745" y="-13532"/>
                  <a:pt x="1400907" y="50548"/>
                  <a:pt x="1687748" y="0"/>
                </a:cubicBezTo>
                <a:cubicBezTo>
                  <a:pt x="1974589" y="-50548"/>
                  <a:pt x="2061966" y="36459"/>
                  <a:pt x="2281414" y="0"/>
                </a:cubicBezTo>
                <a:cubicBezTo>
                  <a:pt x="2500862" y="-36459"/>
                  <a:pt x="3000904" y="31725"/>
                  <a:pt x="3246120" y="0"/>
                </a:cubicBezTo>
                <a:lnTo>
                  <a:pt x="3246120" y="0"/>
                </a:lnTo>
                <a:cubicBezTo>
                  <a:pt x="3254548" y="93346"/>
                  <a:pt x="3221642" y="210924"/>
                  <a:pt x="3246120" y="328840"/>
                </a:cubicBezTo>
                <a:cubicBezTo>
                  <a:pt x="3242526" y="374123"/>
                  <a:pt x="3210365" y="392979"/>
                  <a:pt x="3180351" y="394609"/>
                </a:cubicBezTo>
                <a:cubicBezTo>
                  <a:pt x="3044989" y="414481"/>
                  <a:pt x="2885275" y="354691"/>
                  <a:pt x="2682096" y="394609"/>
                </a:cubicBezTo>
                <a:cubicBezTo>
                  <a:pt x="2478918" y="434527"/>
                  <a:pt x="2446281" y="367561"/>
                  <a:pt x="2247448" y="394609"/>
                </a:cubicBezTo>
                <a:cubicBezTo>
                  <a:pt x="2048615" y="421657"/>
                  <a:pt x="1910498" y="353480"/>
                  <a:pt x="1717390" y="394609"/>
                </a:cubicBezTo>
                <a:cubicBezTo>
                  <a:pt x="1524282" y="435738"/>
                  <a:pt x="1393351" y="362336"/>
                  <a:pt x="1219135" y="394609"/>
                </a:cubicBezTo>
                <a:cubicBezTo>
                  <a:pt x="1044919" y="426882"/>
                  <a:pt x="936376" y="366859"/>
                  <a:pt x="689076" y="394609"/>
                </a:cubicBezTo>
                <a:cubicBezTo>
                  <a:pt x="441776" y="422359"/>
                  <a:pt x="275914" y="332766"/>
                  <a:pt x="0" y="394609"/>
                </a:cubicBezTo>
                <a:lnTo>
                  <a:pt x="0" y="394609"/>
                </a:lnTo>
                <a:cubicBezTo>
                  <a:pt x="-723" y="311596"/>
                  <a:pt x="33172" y="142738"/>
                  <a:pt x="0" y="65769"/>
                </a:cubicBezTo>
                <a:cubicBezTo>
                  <a:pt x="966" y="28456"/>
                  <a:pt x="33885" y="6697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بيب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16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12.44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دولار =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1244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AB115B-DBE5-D2F8-D34E-8B961B0119BC}"/>
              </a:ext>
            </a:extLst>
          </p:cNvPr>
          <p:cNvSpPr/>
          <p:nvPr/>
        </p:nvSpPr>
        <p:spPr>
          <a:xfrm>
            <a:off x="7393168" y="1664067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D26C82-F0A1-1259-5631-7889083BEAF9}"/>
              </a:ext>
            </a:extLst>
          </p:cNvPr>
          <p:cNvSpPr/>
          <p:nvPr/>
        </p:nvSpPr>
        <p:spPr>
          <a:xfrm>
            <a:off x="5914421" y="6012915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16" grpId="0"/>
      <p:bldP spid="24" grpId="0"/>
      <p:bldP spid="9" grpId="0" animBg="1"/>
      <p:bldP spid="10" grpId="0" animBg="1"/>
      <p:bldP spid="11" grpId="0" animBg="1"/>
      <p:bldP spid="12" grpId="0" animBg="1"/>
      <p:bldP spid="1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759997" y="3203828"/>
            <a:ext cx="4750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1.6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552584" y="1017427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1.6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385710" y="4912492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1.6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CD6900F-92A3-B590-6B9C-5F8DD6C0E04E}"/>
              </a:ext>
            </a:extLst>
          </p:cNvPr>
          <p:cNvSpPr/>
          <p:nvPr/>
        </p:nvSpPr>
        <p:spPr>
          <a:xfrm>
            <a:off x="8463400" y="2693509"/>
            <a:ext cx="3425182" cy="1120401"/>
          </a:xfrm>
          <a:custGeom>
            <a:avLst/>
            <a:gdLst>
              <a:gd name="connsiteX0" fmla="*/ 186737 w 3425182"/>
              <a:gd name="connsiteY0" fmla="*/ 0 h 1120401"/>
              <a:gd name="connsiteX1" fmla="*/ 661709 w 3425182"/>
              <a:gd name="connsiteY1" fmla="*/ 0 h 1120401"/>
              <a:gd name="connsiteX2" fmla="*/ 1233834 w 3425182"/>
              <a:gd name="connsiteY2" fmla="*/ 0 h 1120401"/>
              <a:gd name="connsiteX3" fmla="*/ 1741191 w 3425182"/>
              <a:gd name="connsiteY3" fmla="*/ 0 h 1120401"/>
              <a:gd name="connsiteX4" fmla="*/ 2216163 w 3425182"/>
              <a:gd name="connsiteY4" fmla="*/ 0 h 1120401"/>
              <a:gd name="connsiteX5" fmla="*/ 2788288 w 3425182"/>
              <a:gd name="connsiteY5" fmla="*/ 0 h 1120401"/>
              <a:gd name="connsiteX6" fmla="*/ 3425182 w 3425182"/>
              <a:gd name="connsiteY6" fmla="*/ 0 h 1120401"/>
              <a:gd name="connsiteX7" fmla="*/ 3425182 w 3425182"/>
              <a:gd name="connsiteY7" fmla="*/ 0 h 1120401"/>
              <a:gd name="connsiteX8" fmla="*/ 3425182 w 3425182"/>
              <a:gd name="connsiteY8" fmla="*/ 448159 h 1120401"/>
              <a:gd name="connsiteX9" fmla="*/ 3425182 w 3425182"/>
              <a:gd name="connsiteY9" fmla="*/ 933664 h 1120401"/>
              <a:gd name="connsiteX10" fmla="*/ 3238445 w 3425182"/>
              <a:gd name="connsiteY10" fmla="*/ 1120401 h 1120401"/>
              <a:gd name="connsiteX11" fmla="*/ 2795858 w 3425182"/>
              <a:gd name="connsiteY11" fmla="*/ 1120401 h 1120401"/>
              <a:gd name="connsiteX12" fmla="*/ 2223732 w 3425182"/>
              <a:gd name="connsiteY12" fmla="*/ 1120401 h 1120401"/>
              <a:gd name="connsiteX13" fmla="*/ 1781145 w 3425182"/>
              <a:gd name="connsiteY13" fmla="*/ 1120401 h 1120401"/>
              <a:gd name="connsiteX14" fmla="*/ 1176635 w 3425182"/>
              <a:gd name="connsiteY14" fmla="*/ 1120401 h 1120401"/>
              <a:gd name="connsiteX15" fmla="*/ 636894 w 3425182"/>
              <a:gd name="connsiteY15" fmla="*/ 1120401 h 1120401"/>
              <a:gd name="connsiteX16" fmla="*/ 0 w 3425182"/>
              <a:gd name="connsiteY16" fmla="*/ 1120401 h 1120401"/>
              <a:gd name="connsiteX17" fmla="*/ 0 w 3425182"/>
              <a:gd name="connsiteY17" fmla="*/ 1120401 h 1120401"/>
              <a:gd name="connsiteX18" fmla="*/ 0 w 3425182"/>
              <a:gd name="connsiteY18" fmla="*/ 644232 h 1120401"/>
              <a:gd name="connsiteX19" fmla="*/ 0 w 3425182"/>
              <a:gd name="connsiteY19" fmla="*/ 186737 h 1120401"/>
              <a:gd name="connsiteX20" fmla="*/ 186737 w 3425182"/>
              <a:gd name="connsiteY20" fmla="*/ 0 h 11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1120401" fill="none" extrusionOk="0">
                <a:moveTo>
                  <a:pt x="186737" y="0"/>
                </a:moveTo>
                <a:cubicBezTo>
                  <a:pt x="294980" y="-51387"/>
                  <a:pt x="555652" y="27379"/>
                  <a:pt x="661709" y="0"/>
                </a:cubicBezTo>
                <a:cubicBezTo>
                  <a:pt x="767766" y="-27379"/>
                  <a:pt x="1060686" y="20090"/>
                  <a:pt x="1233834" y="0"/>
                </a:cubicBezTo>
                <a:cubicBezTo>
                  <a:pt x="1406982" y="-20090"/>
                  <a:pt x="1490225" y="50431"/>
                  <a:pt x="1741191" y="0"/>
                </a:cubicBezTo>
                <a:cubicBezTo>
                  <a:pt x="1992157" y="-50431"/>
                  <a:pt x="1992172" y="30778"/>
                  <a:pt x="2216163" y="0"/>
                </a:cubicBezTo>
                <a:cubicBezTo>
                  <a:pt x="2440154" y="-30778"/>
                  <a:pt x="2618542" y="35204"/>
                  <a:pt x="2788288" y="0"/>
                </a:cubicBezTo>
                <a:cubicBezTo>
                  <a:pt x="2958034" y="-35204"/>
                  <a:pt x="3146768" y="58739"/>
                  <a:pt x="3425182" y="0"/>
                </a:cubicBezTo>
                <a:lnTo>
                  <a:pt x="3425182" y="0"/>
                </a:lnTo>
                <a:cubicBezTo>
                  <a:pt x="3463284" y="195655"/>
                  <a:pt x="3414657" y="331905"/>
                  <a:pt x="3425182" y="448159"/>
                </a:cubicBezTo>
                <a:cubicBezTo>
                  <a:pt x="3435707" y="564413"/>
                  <a:pt x="3380219" y="730084"/>
                  <a:pt x="3425182" y="933664"/>
                </a:cubicBezTo>
                <a:cubicBezTo>
                  <a:pt x="3411069" y="1036085"/>
                  <a:pt x="3351386" y="1115464"/>
                  <a:pt x="3238445" y="1120401"/>
                </a:cubicBezTo>
                <a:cubicBezTo>
                  <a:pt x="3122474" y="1163816"/>
                  <a:pt x="2972840" y="1098263"/>
                  <a:pt x="2795858" y="1120401"/>
                </a:cubicBezTo>
                <a:cubicBezTo>
                  <a:pt x="2618876" y="1142539"/>
                  <a:pt x="2496893" y="1098950"/>
                  <a:pt x="2223732" y="1120401"/>
                </a:cubicBezTo>
                <a:cubicBezTo>
                  <a:pt x="1950571" y="1141852"/>
                  <a:pt x="1966290" y="1102814"/>
                  <a:pt x="1781145" y="1120401"/>
                </a:cubicBezTo>
                <a:cubicBezTo>
                  <a:pt x="1596000" y="1137988"/>
                  <a:pt x="1332196" y="1062266"/>
                  <a:pt x="1176635" y="1120401"/>
                </a:cubicBezTo>
                <a:cubicBezTo>
                  <a:pt x="1021074" y="1178536"/>
                  <a:pt x="872147" y="1112632"/>
                  <a:pt x="636894" y="1120401"/>
                </a:cubicBezTo>
                <a:cubicBezTo>
                  <a:pt x="401641" y="1128170"/>
                  <a:pt x="176343" y="1053079"/>
                  <a:pt x="0" y="1120401"/>
                </a:cubicBezTo>
                <a:lnTo>
                  <a:pt x="0" y="1120401"/>
                </a:lnTo>
                <a:cubicBezTo>
                  <a:pt x="-24210" y="1008038"/>
                  <a:pt x="610" y="759071"/>
                  <a:pt x="0" y="644232"/>
                </a:cubicBezTo>
                <a:cubicBezTo>
                  <a:pt x="-610" y="529393"/>
                  <a:pt x="27298" y="355051"/>
                  <a:pt x="0" y="186737"/>
                </a:cubicBezTo>
                <a:cubicBezTo>
                  <a:pt x="827" y="80096"/>
                  <a:pt x="65509" y="18339"/>
                  <a:pt x="186737" y="0"/>
                </a:cubicBezTo>
                <a:close/>
              </a:path>
              <a:path w="3425182" h="1120401" stroke="0" extrusionOk="0">
                <a:moveTo>
                  <a:pt x="186737" y="0"/>
                </a:moveTo>
                <a:cubicBezTo>
                  <a:pt x="412498" y="-15137"/>
                  <a:pt x="577519" y="41557"/>
                  <a:pt x="791247" y="0"/>
                </a:cubicBezTo>
                <a:cubicBezTo>
                  <a:pt x="1004975" y="-41557"/>
                  <a:pt x="1018660" y="42790"/>
                  <a:pt x="1233834" y="0"/>
                </a:cubicBezTo>
                <a:cubicBezTo>
                  <a:pt x="1449008" y="-42790"/>
                  <a:pt x="1693856" y="10747"/>
                  <a:pt x="1838344" y="0"/>
                </a:cubicBezTo>
                <a:cubicBezTo>
                  <a:pt x="1982832" y="-10747"/>
                  <a:pt x="2190165" y="56745"/>
                  <a:pt x="2442854" y="0"/>
                </a:cubicBezTo>
                <a:cubicBezTo>
                  <a:pt x="2695543" y="-56745"/>
                  <a:pt x="2989429" y="100239"/>
                  <a:pt x="3425182" y="0"/>
                </a:cubicBezTo>
                <a:lnTo>
                  <a:pt x="3425182" y="0"/>
                </a:lnTo>
                <a:cubicBezTo>
                  <a:pt x="3425449" y="100429"/>
                  <a:pt x="3394403" y="245063"/>
                  <a:pt x="3425182" y="476169"/>
                </a:cubicBezTo>
                <a:cubicBezTo>
                  <a:pt x="3455961" y="707275"/>
                  <a:pt x="3393698" y="760754"/>
                  <a:pt x="3425182" y="933664"/>
                </a:cubicBezTo>
                <a:cubicBezTo>
                  <a:pt x="3410223" y="1024379"/>
                  <a:pt x="3353931" y="1143761"/>
                  <a:pt x="3238445" y="1120401"/>
                </a:cubicBezTo>
                <a:cubicBezTo>
                  <a:pt x="3092193" y="1129272"/>
                  <a:pt x="2914428" y="1120069"/>
                  <a:pt x="2763473" y="1120401"/>
                </a:cubicBezTo>
                <a:cubicBezTo>
                  <a:pt x="2612518" y="1120733"/>
                  <a:pt x="2421499" y="1072645"/>
                  <a:pt x="2223732" y="1120401"/>
                </a:cubicBezTo>
                <a:cubicBezTo>
                  <a:pt x="2025965" y="1168157"/>
                  <a:pt x="1827234" y="1060775"/>
                  <a:pt x="1716376" y="1120401"/>
                </a:cubicBezTo>
                <a:cubicBezTo>
                  <a:pt x="1605518" y="1180027"/>
                  <a:pt x="1310419" y="1088929"/>
                  <a:pt x="1176635" y="1120401"/>
                </a:cubicBezTo>
                <a:cubicBezTo>
                  <a:pt x="1042851" y="1151873"/>
                  <a:pt x="721895" y="1098456"/>
                  <a:pt x="604510" y="1120401"/>
                </a:cubicBezTo>
                <a:cubicBezTo>
                  <a:pt x="487126" y="1142346"/>
                  <a:pt x="170777" y="1104043"/>
                  <a:pt x="0" y="1120401"/>
                </a:cubicBezTo>
                <a:lnTo>
                  <a:pt x="0" y="1120401"/>
                </a:lnTo>
                <a:cubicBezTo>
                  <a:pt x="-32565" y="924930"/>
                  <a:pt x="54747" y="773974"/>
                  <a:pt x="0" y="662906"/>
                </a:cubicBezTo>
                <a:cubicBezTo>
                  <a:pt x="-54747" y="551838"/>
                  <a:pt x="45419" y="284958"/>
                  <a:pt x="0" y="186737"/>
                </a:cubicBezTo>
                <a:cubicBezTo>
                  <a:pt x="-13661" y="65947"/>
                  <a:pt x="74787" y="-383"/>
                  <a:pt x="18673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الصفقة = 1.0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 ستاندرد لوت = شراء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100,000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 مقابل الاسترالي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7EC7011-1F69-D2C9-F52F-E396B0BFD82A}"/>
              </a:ext>
            </a:extLst>
          </p:cNvPr>
          <p:cNvSpPr/>
          <p:nvPr/>
        </p:nvSpPr>
        <p:spPr>
          <a:xfrm>
            <a:off x="8753302" y="3922471"/>
            <a:ext cx="2383671" cy="639744"/>
          </a:xfrm>
          <a:custGeom>
            <a:avLst/>
            <a:gdLst>
              <a:gd name="connsiteX0" fmla="*/ 106626 w 2383671"/>
              <a:gd name="connsiteY0" fmla="*/ 0 h 639744"/>
              <a:gd name="connsiteX1" fmla="*/ 698658 w 2383671"/>
              <a:gd name="connsiteY1" fmla="*/ 0 h 639744"/>
              <a:gd name="connsiteX2" fmla="*/ 1290689 w 2383671"/>
              <a:gd name="connsiteY2" fmla="*/ 0 h 639744"/>
              <a:gd name="connsiteX3" fmla="*/ 1791639 w 2383671"/>
              <a:gd name="connsiteY3" fmla="*/ 0 h 639744"/>
              <a:gd name="connsiteX4" fmla="*/ 2383671 w 2383671"/>
              <a:gd name="connsiteY4" fmla="*/ 0 h 639744"/>
              <a:gd name="connsiteX5" fmla="*/ 2383671 w 2383671"/>
              <a:gd name="connsiteY5" fmla="*/ 0 h 639744"/>
              <a:gd name="connsiteX6" fmla="*/ 2383671 w 2383671"/>
              <a:gd name="connsiteY6" fmla="*/ 533118 h 639744"/>
              <a:gd name="connsiteX7" fmla="*/ 2277045 w 2383671"/>
              <a:gd name="connsiteY7" fmla="*/ 639744 h 639744"/>
              <a:gd name="connsiteX8" fmla="*/ 1730554 w 2383671"/>
              <a:gd name="connsiteY8" fmla="*/ 639744 h 639744"/>
              <a:gd name="connsiteX9" fmla="*/ 1229604 w 2383671"/>
              <a:gd name="connsiteY9" fmla="*/ 639744 h 639744"/>
              <a:gd name="connsiteX10" fmla="*/ 683114 w 2383671"/>
              <a:gd name="connsiteY10" fmla="*/ 639744 h 639744"/>
              <a:gd name="connsiteX11" fmla="*/ 0 w 2383671"/>
              <a:gd name="connsiteY11" fmla="*/ 639744 h 639744"/>
              <a:gd name="connsiteX12" fmla="*/ 0 w 2383671"/>
              <a:gd name="connsiteY12" fmla="*/ 639744 h 639744"/>
              <a:gd name="connsiteX13" fmla="*/ 0 w 2383671"/>
              <a:gd name="connsiteY13" fmla="*/ 106626 h 639744"/>
              <a:gd name="connsiteX14" fmla="*/ 106626 w 2383671"/>
              <a:gd name="connsiteY14" fmla="*/ 0 h 6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3671" h="639744" fill="none" extrusionOk="0">
                <a:moveTo>
                  <a:pt x="106626" y="0"/>
                </a:moveTo>
                <a:cubicBezTo>
                  <a:pt x="281914" y="-22907"/>
                  <a:pt x="512867" y="32005"/>
                  <a:pt x="698658" y="0"/>
                </a:cubicBezTo>
                <a:cubicBezTo>
                  <a:pt x="884449" y="-32005"/>
                  <a:pt x="1000095" y="24777"/>
                  <a:pt x="1290689" y="0"/>
                </a:cubicBezTo>
                <a:cubicBezTo>
                  <a:pt x="1581283" y="-24777"/>
                  <a:pt x="1660392" y="1480"/>
                  <a:pt x="1791639" y="0"/>
                </a:cubicBezTo>
                <a:cubicBezTo>
                  <a:pt x="1922886" y="-1480"/>
                  <a:pt x="2219224" y="50984"/>
                  <a:pt x="2383671" y="0"/>
                </a:cubicBezTo>
                <a:lnTo>
                  <a:pt x="2383671" y="0"/>
                </a:lnTo>
                <a:cubicBezTo>
                  <a:pt x="2433165" y="250765"/>
                  <a:pt x="2372908" y="411300"/>
                  <a:pt x="2383671" y="533118"/>
                </a:cubicBezTo>
                <a:cubicBezTo>
                  <a:pt x="2382514" y="602402"/>
                  <a:pt x="2332057" y="622992"/>
                  <a:pt x="2277045" y="639744"/>
                </a:cubicBezTo>
                <a:cubicBezTo>
                  <a:pt x="2127016" y="679807"/>
                  <a:pt x="1860172" y="614435"/>
                  <a:pt x="1730554" y="639744"/>
                </a:cubicBezTo>
                <a:cubicBezTo>
                  <a:pt x="1600936" y="665053"/>
                  <a:pt x="1401061" y="625832"/>
                  <a:pt x="1229604" y="639744"/>
                </a:cubicBezTo>
                <a:cubicBezTo>
                  <a:pt x="1058147" y="653656"/>
                  <a:pt x="910333" y="638161"/>
                  <a:pt x="683114" y="639744"/>
                </a:cubicBezTo>
                <a:cubicBezTo>
                  <a:pt x="455895" y="641327"/>
                  <a:pt x="244554" y="625559"/>
                  <a:pt x="0" y="639744"/>
                </a:cubicBezTo>
                <a:lnTo>
                  <a:pt x="0" y="639744"/>
                </a:lnTo>
                <a:cubicBezTo>
                  <a:pt x="-10560" y="379252"/>
                  <a:pt x="55725" y="335670"/>
                  <a:pt x="0" y="106626"/>
                </a:cubicBezTo>
                <a:cubicBezTo>
                  <a:pt x="9048" y="38736"/>
                  <a:pt x="45826" y="-15452"/>
                  <a:pt x="106626" y="0"/>
                </a:cubicBezTo>
                <a:close/>
              </a:path>
              <a:path w="2383671" h="639744" stroke="0" extrusionOk="0">
                <a:moveTo>
                  <a:pt x="106626" y="0"/>
                </a:moveTo>
                <a:cubicBezTo>
                  <a:pt x="349464" y="-31349"/>
                  <a:pt x="505760" y="4386"/>
                  <a:pt x="721428" y="0"/>
                </a:cubicBezTo>
                <a:cubicBezTo>
                  <a:pt x="937096" y="-4386"/>
                  <a:pt x="1090814" y="24117"/>
                  <a:pt x="1222378" y="0"/>
                </a:cubicBezTo>
                <a:cubicBezTo>
                  <a:pt x="1353942" y="-24117"/>
                  <a:pt x="1539029" y="19104"/>
                  <a:pt x="1837180" y="0"/>
                </a:cubicBezTo>
                <a:cubicBezTo>
                  <a:pt x="2135331" y="-19104"/>
                  <a:pt x="2205648" y="12495"/>
                  <a:pt x="2383671" y="0"/>
                </a:cubicBezTo>
                <a:lnTo>
                  <a:pt x="2383671" y="0"/>
                </a:lnTo>
                <a:cubicBezTo>
                  <a:pt x="2404295" y="114151"/>
                  <a:pt x="2355147" y="299082"/>
                  <a:pt x="2383671" y="533118"/>
                </a:cubicBezTo>
                <a:cubicBezTo>
                  <a:pt x="2391059" y="583935"/>
                  <a:pt x="2352346" y="639357"/>
                  <a:pt x="2277045" y="639744"/>
                </a:cubicBezTo>
                <a:cubicBezTo>
                  <a:pt x="2139767" y="693907"/>
                  <a:pt x="1885104" y="590333"/>
                  <a:pt x="1662243" y="639744"/>
                </a:cubicBezTo>
                <a:cubicBezTo>
                  <a:pt x="1439382" y="689155"/>
                  <a:pt x="1240266" y="594431"/>
                  <a:pt x="1115752" y="639744"/>
                </a:cubicBezTo>
                <a:cubicBezTo>
                  <a:pt x="991238" y="685057"/>
                  <a:pt x="736747" y="598335"/>
                  <a:pt x="614802" y="639744"/>
                </a:cubicBezTo>
                <a:cubicBezTo>
                  <a:pt x="492857" y="681153"/>
                  <a:pt x="163057" y="582216"/>
                  <a:pt x="0" y="639744"/>
                </a:cubicBezTo>
                <a:lnTo>
                  <a:pt x="0" y="639744"/>
                </a:lnTo>
                <a:cubicBezTo>
                  <a:pt x="-53989" y="485472"/>
                  <a:pt x="11799" y="217769"/>
                  <a:pt x="0" y="106626"/>
                </a:cubicBezTo>
                <a:cubicBezTo>
                  <a:pt x="142" y="31709"/>
                  <a:pt x="33605" y="-6117"/>
                  <a:pt x="10662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 1 بيب =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6.6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559FE54-5F60-92F6-F6E7-EDF4BBAD4365}"/>
              </a:ext>
            </a:extLst>
          </p:cNvPr>
          <p:cNvSpPr/>
          <p:nvPr/>
        </p:nvSpPr>
        <p:spPr>
          <a:xfrm>
            <a:off x="6096000" y="6234592"/>
            <a:ext cx="2931293" cy="394609"/>
          </a:xfrm>
          <a:custGeom>
            <a:avLst/>
            <a:gdLst>
              <a:gd name="connsiteX0" fmla="*/ 65769 w 2931293"/>
              <a:gd name="connsiteY0" fmla="*/ 0 h 394609"/>
              <a:gd name="connsiteX1" fmla="*/ 696184 w 2931293"/>
              <a:gd name="connsiteY1" fmla="*/ 0 h 394609"/>
              <a:gd name="connsiteX2" fmla="*/ 1326600 w 2931293"/>
              <a:gd name="connsiteY2" fmla="*/ 0 h 394609"/>
              <a:gd name="connsiteX3" fmla="*/ 1899704 w 2931293"/>
              <a:gd name="connsiteY3" fmla="*/ 0 h 394609"/>
              <a:gd name="connsiteX4" fmla="*/ 2931293 w 2931293"/>
              <a:gd name="connsiteY4" fmla="*/ 0 h 394609"/>
              <a:gd name="connsiteX5" fmla="*/ 2931293 w 2931293"/>
              <a:gd name="connsiteY5" fmla="*/ 0 h 394609"/>
              <a:gd name="connsiteX6" fmla="*/ 2931293 w 2931293"/>
              <a:gd name="connsiteY6" fmla="*/ 328840 h 394609"/>
              <a:gd name="connsiteX7" fmla="*/ 2865524 w 2931293"/>
              <a:gd name="connsiteY7" fmla="*/ 394609 h 394609"/>
              <a:gd name="connsiteX8" fmla="*/ 2263764 w 2931293"/>
              <a:gd name="connsiteY8" fmla="*/ 394609 h 394609"/>
              <a:gd name="connsiteX9" fmla="*/ 1747970 w 2931293"/>
              <a:gd name="connsiteY9" fmla="*/ 394609 h 394609"/>
              <a:gd name="connsiteX10" fmla="*/ 1260831 w 2931293"/>
              <a:gd name="connsiteY10" fmla="*/ 394609 h 394609"/>
              <a:gd name="connsiteX11" fmla="*/ 745036 w 2931293"/>
              <a:gd name="connsiteY11" fmla="*/ 394609 h 394609"/>
              <a:gd name="connsiteX12" fmla="*/ 0 w 2931293"/>
              <a:gd name="connsiteY12" fmla="*/ 394609 h 394609"/>
              <a:gd name="connsiteX13" fmla="*/ 0 w 2931293"/>
              <a:gd name="connsiteY13" fmla="*/ 394609 h 394609"/>
              <a:gd name="connsiteX14" fmla="*/ 0 w 2931293"/>
              <a:gd name="connsiteY14" fmla="*/ 65769 h 394609"/>
              <a:gd name="connsiteX15" fmla="*/ 65769 w 2931293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1293" h="394609" fill="none" extrusionOk="0">
                <a:moveTo>
                  <a:pt x="65769" y="0"/>
                </a:moveTo>
                <a:cubicBezTo>
                  <a:pt x="379660" y="-17369"/>
                  <a:pt x="408292" y="42164"/>
                  <a:pt x="696184" y="0"/>
                </a:cubicBezTo>
                <a:cubicBezTo>
                  <a:pt x="984076" y="-42164"/>
                  <a:pt x="1020278" y="60970"/>
                  <a:pt x="1326600" y="0"/>
                </a:cubicBezTo>
                <a:cubicBezTo>
                  <a:pt x="1632922" y="-60970"/>
                  <a:pt x="1650907" y="7281"/>
                  <a:pt x="1899704" y="0"/>
                </a:cubicBezTo>
                <a:cubicBezTo>
                  <a:pt x="2148501" y="-7281"/>
                  <a:pt x="2531768" y="21076"/>
                  <a:pt x="2931293" y="0"/>
                </a:cubicBezTo>
                <a:lnTo>
                  <a:pt x="2931293" y="0"/>
                </a:lnTo>
                <a:cubicBezTo>
                  <a:pt x="2958777" y="106971"/>
                  <a:pt x="2910568" y="171215"/>
                  <a:pt x="2931293" y="328840"/>
                </a:cubicBezTo>
                <a:cubicBezTo>
                  <a:pt x="2929240" y="363298"/>
                  <a:pt x="2910315" y="393256"/>
                  <a:pt x="2865524" y="394609"/>
                </a:cubicBezTo>
                <a:cubicBezTo>
                  <a:pt x="2721530" y="438240"/>
                  <a:pt x="2395514" y="346454"/>
                  <a:pt x="2263764" y="394609"/>
                </a:cubicBezTo>
                <a:cubicBezTo>
                  <a:pt x="2132014" y="442764"/>
                  <a:pt x="1860412" y="343435"/>
                  <a:pt x="1747970" y="394609"/>
                </a:cubicBezTo>
                <a:cubicBezTo>
                  <a:pt x="1635528" y="445783"/>
                  <a:pt x="1494130" y="393632"/>
                  <a:pt x="1260831" y="394609"/>
                </a:cubicBezTo>
                <a:cubicBezTo>
                  <a:pt x="1027532" y="395586"/>
                  <a:pt x="966031" y="386908"/>
                  <a:pt x="745036" y="394609"/>
                </a:cubicBezTo>
                <a:cubicBezTo>
                  <a:pt x="524041" y="402310"/>
                  <a:pt x="217843" y="347223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2931293" h="394609" stroke="0" extrusionOk="0">
                <a:moveTo>
                  <a:pt x="65769" y="0"/>
                </a:moveTo>
                <a:cubicBezTo>
                  <a:pt x="279781" y="-44356"/>
                  <a:pt x="559005" y="4778"/>
                  <a:pt x="696184" y="0"/>
                </a:cubicBezTo>
                <a:cubicBezTo>
                  <a:pt x="833363" y="-4778"/>
                  <a:pt x="999294" y="29701"/>
                  <a:pt x="1183323" y="0"/>
                </a:cubicBezTo>
                <a:cubicBezTo>
                  <a:pt x="1367352" y="-29701"/>
                  <a:pt x="1588728" y="14913"/>
                  <a:pt x="1813739" y="0"/>
                </a:cubicBezTo>
                <a:cubicBezTo>
                  <a:pt x="2038750" y="-14913"/>
                  <a:pt x="2207616" y="67610"/>
                  <a:pt x="2444154" y="0"/>
                </a:cubicBezTo>
                <a:cubicBezTo>
                  <a:pt x="2680692" y="-67610"/>
                  <a:pt x="2751999" y="36243"/>
                  <a:pt x="2931293" y="0"/>
                </a:cubicBezTo>
                <a:lnTo>
                  <a:pt x="2931293" y="0"/>
                </a:lnTo>
                <a:cubicBezTo>
                  <a:pt x="2939721" y="93346"/>
                  <a:pt x="2906815" y="210924"/>
                  <a:pt x="2931293" y="328840"/>
                </a:cubicBezTo>
                <a:cubicBezTo>
                  <a:pt x="2927699" y="374123"/>
                  <a:pt x="2895538" y="392979"/>
                  <a:pt x="2865524" y="394609"/>
                </a:cubicBezTo>
                <a:cubicBezTo>
                  <a:pt x="2683905" y="408359"/>
                  <a:pt x="2564322" y="356304"/>
                  <a:pt x="2321074" y="394609"/>
                </a:cubicBezTo>
                <a:cubicBezTo>
                  <a:pt x="2077826" y="432914"/>
                  <a:pt x="1933640" y="374913"/>
                  <a:pt x="1833935" y="394609"/>
                </a:cubicBezTo>
                <a:cubicBezTo>
                  <a:pt x="1734230" y="414305"/>
                  <a:pt x="1437835" y="367545"/>
                  <a:pt x="1260831" y="394609"/>
                </a:cubicBezTo>
                <a:cubicBezTo>
                  <a:pt x="1083827" y="421673"/>
                  <a:pt x="942849" y="379495"/>
                  <a:pt x="716381" y="394609"/>
                </a:cubicBezTo>
                <a:cubicBezTo>
                  <a:pt x="489913" y="409723"/>
                  <a:pt x="250394" y="347595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بيب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6.6</a:t>
            </a:r>
            <a:r>
              <a:rPr lang="ar-EG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 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330</a:t>
            </a:r>
            <a:r>
              <a:rPr lang="ar-EG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DB92370-8A47-1F56-D33D-790D5A69E91F}"/>
              </a:ext>
            </a:extLst>
          </p:cNvPr>
          <p:cNvSpPr/>
          <p:nvPr/>
        </p:nvSpPr>
        <p:spPr>
          <a:xfrm>
            <a:off x="7624354" y="1842517"/>
            <a:ext cx="3020093" cy="394609"/>
          </a:xfrm>
          <a:custGeom>
            <a:avLst/>
            <a:gdLst>
              <a:gd name="connsiteX0" fmla="*/ 65769 w 3020093"/>
              <a:gd name="connsiteY0" fmla="*/ 0 h 394609"/>
              <a:gd name="connsiteX1" fmla="*/ 715720 w 3020093"/>
              <a:gd name="connsiteY1" fmla="*/ 0 h 394609"/>
              <a:gd name="connsiteX2" fmla="*/ 1365672 w 3020093"/>
              <a:gd name="connsiteY2" fmla="*/ 0 h 394609"/>
              <a:gd name="connsiteX3" fmla="*/ 1956536 w 3020093"/>
              <a:gd name="connsiteY3" fmla="*/ 0 h 394609"/>
              <a:gd name="connsiteX4" fmla="*/ 3020093 w 3020093"/>
              <a:gd name="connsiteY4" fmla="*/ 0 h 394609"/>
              <a:gd name="connsiteX5" fmla="*/ 3020093 w 3020093"/>
              <a:gd name="connsiteY5" fmla="*/ 0 h 394609"/>
              <a:gd name="connsiteX6" fmla="*/ 3020093 w 3020093"/>
              <a:gd name="connsiteY6" fmla="*/ 328840 h 394609"/>
              <a:gd name="connsiteX7" fmla="*/ 2954324 w 3020093"/>
              <a:gd name="connsiteY7" fmla="*/ 394609 h 394609"/>
              <a:gd name="connsiteX8" fmla="*/ 2333916 w 3020093"/>
              <a:gd name="connsiteY8" fmla="*/ 394609 h 394609"/>
              <a:gd name="connsiteX9" fmla="*/ 1802138 w 3020093"/>
              <a:gd name="connsiteY9" fmla="*/ 394609 h 394609"/>
              <a:gd name="connsiteX10" fmla="*/ 1299903 w 3020093"/>
              <a:gd name="connsiteY10" fmla="*/ 394609 h 394609"/>
              <a:gd name="connsiteX11" fmla="*/ 768124 w 3020093"/>
              <a:gd name="connsiteY11" fmla="*/ 394609 h 394609"/>
              <a:gd name="connsiteX12" fmla="*/ 0 w 3020093"/>
              <a:gd name="connsiteY12" fmla="*/ 394609 h 394609"/>
              <a:gd name="connsiteX13" fmla="*/ 0 w 3020093"/>
              <a:gd name="connsiteY13" fmla="*/ 394609 h 394609"/>
              <a:gd name="connsiteX14" fmla="*/ 0 w 3020093"/>
              <a:gd name="connsiteY14" fmla="*/ 65769 h 394609"/>
              <a:gd name="connsiteX15" fmla="*/ 65769 w 3020093"/>
              <a:gd name="connsiteY15" fmla="*/ 0 h 39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0093" h="394609" fill="none" extrusionOk="0">
                <a:moveTo>
                  <a:pt x="65769" y="0"/>
                </a:moveTo>
                <a:cubicBezTo>
                  <a:pt x="269163" y="-52527"/>
                  <a:pt x="502205" y="13868"/>
                  <a:pt x="715720" y="0"/>
                </a:cubicBezTo>
                <a:cubicBezTo>
                  <a:pt x="929235" y="-13868"/>
                  <a:pt x="1064118" y="61440"/>
                  <a:pt x="1365672" y="0"/>
                </a:cubicBezTo>
                <a:cubicBezTo>
                  <a:pt x="1667226" y="-61440"/>
                  <a:pt x="1753505" y="48457"/>
                  <a:pt x="1956536" y="0"/>
                </a:cubicBezTo>
                <a:cubicBezTo>
                  <a:pt x="2159567" y="-48457"/>
                  <a:pt x="2661598" y="26737"/>
                  <a:pt x="3020093" y="0"/>
                </a:cubicBezTo>
                <a:lnTo>
                  <a:pt x="3020093" y="0"/>
                </a:lnTo>
                <a:cubicBezTo>
                  <a:pt x="3047577" y="106971"/>
                  <a:pt x="2999368" y="171215"/>
                  <a:pt x="3020093" y="328840"/>
                </a:cubicBezTo>
                <a:cubicBezTo>
                  <a:pt x="3018040" y="363298"/>
                  <a:pt x="2999115" y="393256"/>
                  <a:pt x="2954324" y="394609"/>
                </a:cubicBezTo>
                <a:cubicBezTo>
                  <a:pt x="2707748" y="443404"/>
                  <a:pt x="2543545" y="324648"/>
                  <a:pt x="2333916" y="394609"/>
                </a:cubicBezTo>
                <a:cubicBezTo>
                  <a:pt x="2124287" y="464570"/>
                  <a:pt x="1945615" y="383267"/>
                  <a:pt x="1802138" y="394609"/>
                </a:cubicBezTo>
                <a:cubicBezTo>
                  <a:pt x="1658661" y="405951"/>
                  <a:pt x="1503232" y="341675"/>
                  <a:pt x="1299903" y="394609"/>
                </a:cubicBezTo>
                <a:cubicBezTo>
                  <a:pt x="1096575" y="447543"/>
                  <a:pt x="945278" y="362320"/>
                  <a:pt x="768124" y="394609"/>
                </a:cubicBezTo>
                <a:cubicBezTo>
                  <a:pt x="590970" y="426898"/>
                  <a:pt x="201065" y="330546"/>
                  <a:pt x="0" y="394609"/>
                </a:cubicBezTo>
                <a:lnTo>
                  <a:pt x="0" y="394609"/>
                </a:lnTo>
                <a:cubicBezTo>
                  <a:pt x="-3831" y="269094"/>
                  <a:pt x="28699" y="201731"/>
                  <a:pt x="0" y="65769"/>
                </a:cubicBezTo>
                <a:cubicBezTo>
                  <a:pt x="931" y="29124"/>
                  <a:pt x="30869" y="-2095"/>
                  <a:pt x="65769" y="0"/>
                </a:cubicBezTo>
                <a:close/>
              </a:path>
              <a:path w="3020093" h="394609" stroke="0" extrusionOk="0">
                <a:moveTo>
                  <a:pt x="65769" y="0"/>
                </a:moveTo>
                <a:cubicBezTo>
                  <a:pt x="334200" y="-68028"/>
                  <a:pt x="541722" y="13274"/>
                  <a:pt x="715720" y="0"/>
                </a:cubicBezTo>
                <a:cubicBezTo>
                  <a:pt x="889718" y="-13274"/>
                  <a:pt x="1095988" y="51232"/>
                  <a:pt x="1217955" y="0"/>
                </a:cubicBezTo>
                <a:cubicBezTo>
                  <a:pt x="1339922" y="-51232"/>
                  <a:pt x="1606622" y="28972"/>
                  <a:pt x="1867907" y="0"/>
                </a:cubicBezTo>
                <a:cubicBezTo>
                  <a:pt x="2129192" y="-28972"/>
                  <a:pt x="2206676" y="41882"/>
                  <a:pt x="2517858" y="0"/>
                </a:cubicBezTo>
                <a:cubicBezTo>
                  <a:pt x="2829040" y="-41882"/>
                  <a:pt x="2890315" y="13187"/>
                  <a:pt x="3020093" y="0"/>
                </a:cubicBezTo>
                <a:lnTo>
                  <a:pt x="3020093" y="0"/>
                </a:lnTo>
                <a:cubicBezTo>
                  <a:pt x="3028521" y="93346"/>
                  <a:pt x="2995615" y="210924"/>
                  <a:pt x="3020093" y="328840"/>
                </a:cubicBezTo>
                <a:cubicBezTo>
                  <a:pt x="3016499" y="374123"/>
                  <a:pt x="2984338" y="392979"/>
                  <a:pt x="2954324" y="394609"/>
                </a:cubicBezTo>
                <a:cubicBezTo>
                  <a:pt x="2746766" y="401729"/>
                  <a:pt x="2577757" y="392683"/>
                  <a:pt x="2393002" y="394609"/>
                </a:cubicBezTo>
                <a:cubicBezTo>
                  <a:pt x="2208247" y="396535"/>
                  <a:pt x="2046850" y="370733"/>
                  <a:pt x="1890767" y="394609"/>
                </a:cubicBezTo>
                <a:cubicBezTo>
                  <a:pt x="1734685" y="418485"/>
                  <a:pt x="1532594" y="326662"/>
                  <a:pt x="1299903" y="394609"/>
                </a:cubicBezTo>
                <a:cubicBezTo>
                  <a:pt x="1067212" y="462556"/>
                  <a:pt x="855889" y="355300"/>
                  <a:pt x="738581" y="394609"/>
                </a:cubicBezTo>
                <a:cubicBezTo>
                  <a:pt x="621273" y="433918"/>
                  <a:pt x="193911" y="331537"/>
                  <a:pt x="0" y="394609"/>
                </a:cubicBezTo>
                <a:lnTo>
                  <a:pt x="0" y="394609"/>
                </a:lnTo>
                <a:cubicBezTo>
                  <a:pt x="-20895" y="237012"/>
                  <a:pt x="14662" y="167275"/>
                  <a:pt x="0" y="65769"/>
                </a:cubicBezTo>
                <a:cubicBezTo>
                  <a:pt x="3928" y="24639"/>
                  <a:pt x="26308" y="-5764"/>
                  <a:pt x="6576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بيب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6.6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 = 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660</a:t>
            </a:r>
            <a:r>
              <a:rPr lang="ar-EG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3C4844-A289-F807-700C-D4283B6E5117}"/>
              </a:ext>
            </a:extLst>
          </p:cNvPr>
          <p:cNvSpPr/>
          <p:nvPr/>
        </p:nvSpPr>
        <p:spPr>
          <a:xfrm>
            <a:off x="7393168" y="1664067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B6F2E46-982E-44F5-46B6-8DA04467413F}"/>
              </a:ext>
            </a:extLst>
          </p:cNvPr>
          <p:cNvSpPr/>
          <p:nvPr/>
        </p:nvSpPr>
        <p:spPr>
          <a:xfrm>
            <a:off x="5914421" y="6012915"/>
            <a:ext cx="1348665" cy="751508"/>
          </a:xfrm>
          <a:custGeom>
            <a:avLst/>
            <a:gdLst>
              <a:gd name="connsiteX0" fmla="*/ 1273569 w 1348665"/>
              <a:gd name="connsiteY0" fmla="*/ 295965 h 1060174"/>
              <a:gd name="connsiteX1" fmla="*/ 1132213 w 1348665"/>
              <a:gd name="connsiteY1" fmla="*/ 212035 h 1060174"/>
              <a:gd name="connsiteX2" fmla="*/ 995274 w 1348665"/>
              <a:gd name="connsiteY2" fmla="*/ 154609 h 1060174"/>
              <a:gd name="connsiteX3" fmla="*/ 959935 w 1348665"/>
              <a:gd name="connsiteY3" fmla="*/ 172278 h 1060174"/>
              <a:gd name="connsiteX4" fmla="*/ 933430 w 1348665"/>
              <a:gd name="connsiteY4" fmla="*/ 176696 h 1060174"/>
              <a:gd name="connsiteX5" fmla="*/ 858335 w 1348665"/>
              <a:gd name="connsiteY5" fmla="*/ 185530 h 1060174"/>
              <a:gd name="connsiteX6" fmla="*/ 840665 w 1348665"/>
              <a:gd name="connsiteY6" fmla="*/ 189948 h 1060174"/>
              <a:gd name="connsiteX7" fmla="*/ 712561 w 1348665"/>
              <a:gd name="connsiteY7" fmla="*/ 92765 h 1060174"/>
              <a:gd name="connsiteX8" fmla="*/ 527030 w 1348665"/>
              <a:gd name="connsiteY8" fmla="*/ 0 h 1060174"/>
              <a:gd name="connsiteX9" fmla="*/ 496108 w 1348665"/>
              <a:gd name="connsiteY9" fmla="*/ 70678 h 1060174"/>
              <a:gd name="connsiteX10" fmla="*/ 500526 w 1348665"/>
              <a:gd name="connsiteY10" fmla="*/ 106017 h 1060174"/>
              <a:gd name="connsiteX11" fmla="*/ 465187 w 1348665"/>
              <a:gd name="connsiteY11" fmla="*/ 83930 h 1060174"/>
              <a:gd name="connsiteX12" fmla="*/ 266404 w 1348665"/>
              <a:gd name="connsiteY12" fmla="*/ 35339 h 1060174"/>
              <a:gd name="connsiteX13" fmla="*/ 138300 w 1348665"/>
              <a:gd name="connsiteY13" fmla="*/ 119269 h 1060174"/>
              <a:gd name="connsiteX14" fmla="*/ 67622 w 1348665"/>
              <a:gd name="connsiteY14" fmla="*/ 189948 h 1060174"/>
              <a:gd name="connsiteX15" fmla="*/ 10195 w 1348665"/>
              <a:gd name="connsiteY15" fmla="*/ 357809 h 1060174"/>
              <a:gd name="connsiteX16" fmla="*/ 54369 w 1348665"/>
              <a:gd name="connsiteY16" fmla="*/ 393148 h 1060174"/>
              <a:gd name="connsiteX17" fmla="*/ 27865 w 1348665"/>
              <a:gd name="connsiteY17" fmla="*/ 485913 h 1060174"/>
              <a:gd name="connsiteX18" fmla="*/ 147135 w 1348665"/>
              <a:gd name="connsiteY18" fmla="*/ 596348 h 1060174"/>
              <a:gd name="connsiteX19" fmla="*/ 138300 w 1348665"/>
              <a:gd name="connsiteY19" fmla="*/ 622852 h 1060174"/>
              <a:gd name="connsiteX20" fmla="*/ 200143 w 1348665"/>
              <a:gd name="connsiteY20" fmla="*/ 843722 h 1060174"/>
              <a:gd name="connsiteX21" fmla="*/ 363587 w 1348665"/>
              <a:gd name="connsiteY21" fmla="*/ 909983 h 1060174"/>
              <a:gd name="connsiteX22" fmla="*/ 451935 w 1348665"/>
              <a:gd name="connsiteY22" fmla="*/ 914400 h 1060174"/>
              <a:gd name="connsiteX23" fmla="*/ 610961 w 1348665"/>
              <a:gd name="connsiteY23" fmla="*/ 976243 h 1060174"/>
              <a:gd name="connsiteX24" fmla="*/ 628630 w 1348665"/>
              <a:gd name="connsiteY24" fmla="*/ 954156 h 1060174"/>
              <a:gd name="connsiteX25" fmla="*/ 822995 w 1348665"/>
              <a:gd name="connsiteY25" fmla="*/ 1060174 h 1060174"/>
              <a:gd name="connsiteX26" fmla="*/ 889256 w 1348665"/>
              <a:gd name="connsiteY26" fmla="*/ 1011583 h 1060174"/>
              <a:gd name="connsiteX27" fmla="*/ 982022 w 1348665"/>
              <a:gd name="connsiteY27" fmla="*/ 1016000 h 1060174"/>
              <a:gd name="connsiteX28" fmla="*/ 1048282 w 1348665"/>
              <a:gd name="connsiteY28" fmla="*/ 998330 h 1060174"/>
              <a:gd name="connsiteX29" fmla="*/ 1061535 w 1348665"/>
              <a:gd name="connsiteY29" fmla="*/ 980661 h 1060174"/>
              <a:gd name="connsiteX30" fmla="*/ 1149882 w 1348665"/>
              <a:gd name="connsiteY30" fmla="*/ 954156 h 1060174"/>
              <a:gd name="connsiteX31" fmla="*/ 1207308 w 1348665"/>
              <a:gd name="connsiteY31" fmla="*/ 874643 h 1060174"/>
              <a:gd name="connsiteX32" fmla="*/ 1211726 w 1348665"/>
              <a:gd name="connsiteY32" fmla="*/ 843722 h 1060174"/>
              <a:gd name="connsiteX33" fmla="*/ 1238230 w 1348665"/>
              <a:gd name="connsiteY33" fmla="*/ 817217 h 1060174"/>
              <a:gd name="connsiteX34" fmla="*/ 1282404 w 1348665"/>
              <a:gd name="connsiteY34" fmla="*/ 746539 h 1060174"/>
              <a:gd name="connsiteX35" fmla="*/ 1286822 w 1348665"/>
              <a:gd name="connsiteY35" fmla="*/ 627269 h 1060174"/>
              <a:gd name="connsiteX36" fmla="*/ 1322161 w 1348665"/>
              <a:gd name="connsiteY36" fmla="*/ 561009 h 1060174"/>
              <a:gd name="connsiteX37" fmla="*/ 1335413 w 1348665"/>
              <a:gd name="connsiteY37" fmla="*/ 516835 h 1060174"/>
              <a:gd name="connsiteX38" fmla="*/ 1339830 w 1348665"/>
              <a:gd name="connsiteY38" fmla="*/ 450574 h 1060174"/>
              <a:gd name="connsiteX39" fmla="*/ 1348665 w 1348665"/>
              <a:gd name="connsiteY39" fmla="*/ 415235 h 1060174"/>
              <a:gd name="connsiteX40" fmla="*/ 1339830 w 1348665"/>
              <a:gd name="connsiteY40" fmla="*/ 375478 h 1060174"/>
              <a:gd name="connsiteX41" fmla="*/ 1322161 w 1348665"/>
              <a:gd name="connsiteY41" fmla="*/ 335722 h 1060174"/>
              <a:gd name="connsiteX42" fmla="*/ 1282404 w 1348665"/>
              <a:gd name="connsiteY42" fmla="*/ 313635 h 1060174"/>
              <a:gd name="connsiteX43" fmla="*/ 1273569 w 1348665"/>
              <a:gd name="connsiteY43" fmla="*/ 295965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8665" h="1060174">
                <a:moveTo>
                  <a:pt x="1273569" y="295965"/>
                </a:moveTo>
                <a:cubicBezTo>
                  <a:pt x="1248537" y="279032"/>
                  <a:pt x="1272370" y="308393"/>
                  <a:pt x="1132213" y="212035"/>
                </a:cubicBezTo>
                <a:cubicBezTo>
                  <a:pt x="1082474" y="177839"/>
                  <a:pt x="1045368" y="168921"/>
                  <a:pt x="995274" y="154609"/>
                </a:cubicBezTo>
                <a:cubicBezTo>
                  <a:pt x="983494" y="160499"/>
                  <a:pt x="972338" y="167848"/>
                  <a:pt x="959935" y="172278"/>
                </a:cubicBezTo>
                <a:cubicBezTo>
                  <a:pt x="951500" y="175291"/>
                  <a:pt x="942312" y="175538"/>
                  <a:pt x="933430" y="176696"/>
                </a:cubicBezTo>
                <a:cubicBezTo>
                  <a:pt x="908437" y="179956"/>
                  <a:pt x="883367" y="182585"/>
                  <a:pt x="858335" y="185530"/>
                </a:cubicBezTo>
                <a:cubicBezTo>
                  <a:pt x="852445" y="187003"/>
                  <a:pt x="846592" y="188631"/>
                  <a:pt x="840665" y="189948"/>
                </a:cubicBezTo>
                <a:cubicBezTo>
                  <a:pt x="768163" y="206060"/>
                  <a:pt x="839762" y="185894"/>
                  <a:pt x="712561" y="92765"/>
                </a:cubicBezTo>
                <a:cubicBezTo>
                  <a:pt x="618557" y="23940"/>
                  <a:pt x="605711" y="23604"/>
                  <a:pt x="527030" y="0"/>
                </a:cubicBezTo>
                <a:cubicBezTo>
                  <a:pt x="491531" y="21299"/>
                  <a:pt x="499040" y="9091"/>
                  <a:pt x="496108" y="70678"/>
                </a:cubicBezTo>
                <a:cubicBezTo>
                  <a:pt x="495543" y="82536"/>
                  <a:pt x="511437" y="101341"/>
                  <a:pt x="500526" y="106017"/>
                </a:cubicBezTo>
                <a:cubicBezTo>
                  <a:pt x="487758" y="111489"/>
                  <a:pt x="478485" y="87945"/>
                  <a:pt x="465187" y="83930"/>
                </a:cubicBezTo>
                <a:cubicBezTo>
                  <a:pt x="399886" y="64217"/>
                  <a:pt x="332665" y="51536"/>
                  <a:pt x="266404" y="35339"/>
                </a:cubicBezTo>
                <a:cubicBezTo>
                  <a:pt x="223703" y="63316"/>
                  <a:pt x="170981" y="80051"/>
                  <a:pt x="138300" y="119269"/>
                </a:cubicBezTo>
                <a:cubicBezTo>
                  <a:pt x="61267" y="211708"/>
                  <a:pt x="221857" y="200230"/>
                  <a:pt x="67622" y="189948"/>
                </a:cubicBezTo>
                <a:cubicBezTo>
                  <a:pt x="7272" y="244811"/>
                  <a:pt x="-14961" y="244606"/>
                  <a:pt x="10195" y="357809"/>
                </a:cubicBezTo>
                <a:cubicBezTo>
                  <a:pt x="14286" y="376217"/>
                  <a:pt x="39644" y="381368"/>
                  <a:pt x="54369" y="393148"/>
                </a:cubicBezTo>
                <a:cubicBezTo>
                  <a:pt x="45534" y="424070"/>
                  <a:pt x="21420" y="454406"/>
                  <a:pt x="27865" y="485913"/>
                </a:cubicBezTo>
                <a:cubicBezTo>
                  <a:pt x="49874" y="593511"/>
                  <a:pt x="78185" y="584856"/>
                  <a:pt x="147135" y="596348"/>
                </a:cubicBezTo>
                <a:cubicBezTo>
                  <a:pt x="144190" y="605183"/>
                  <a:pt x="140078" y="613711"/>
                  <a:pt x="138300" y="622852"/>
                </a:cubicBezTo>
                <a:cubicBezTo>
                  <a:pt x="105555" y="791252"/>
                  <a:pt x="88978" y="726706"/>
                  <a:pt x="200143" y="843722"/>
                </a:cubicBezTo>
                <a:cubicBezTo>
                  <a:pt x="327599" y="779994"/>
                  <a:pt x="197151" y="820959"/>
                  <a:pt x="363587" y="909983"/>
                </a:cubicBezTo>
                <a:cubicBezTo>
                  <a:pt x="389587" y="923890"/>
                  <a:pt x="422486" y="912928"/>
                  <a:pt x="451935" y="914400"/>
                </a:cubicBezTo>
                <a:cubicBezTo>
                  <a:pt x="518466" y="968456"/>
                  <a:pt x="518553" y="991645"/>
                  <a:pt x="610961" y="976243"/>
                </a:cubicBezTo>
                <a:cubicBezTo>
                  <a:pt x="620261" y="974693"/>
                  <a:pt x="622740" y="961518"/>
                  <a:pt x="628630" y="954156"/>
                </a:cubicBezTo>
                <a:cubicBezTo>
                  <a:pt x="682556" y="1032049"/>
                  <a:pt x="684649" y="1060174"/>
                  <a:pt x="822995" y="1060174"/>
                </a:cubicBezTo>
                <a:cubicBezTo>
                  <a:pt x="850384" y="1060174"/>
                  <a:pt x="867169" y="1027780"/>
                  <a:pt x="889256" y="1011583"/>
                </a:cubicBezTo>
                <a:cubicBezTo>
                  <a:pt x="920178" y="1013055"/>
                  <a:pt x="951172" y="1018571"/>
                  <a:pt x="982022" y="1016000"/>
                </a:cubicBezTo>
                <a:cubicBezTo>
                  <a:pt x="1004802" y="1014102"/>
                  <a:pt x="1027394" y="1007614"/>
                  <a:pt x="1048282" y="998330"/>
                </a:cubicBezTo>
                <a:cubicBezTo>
                  <a:pt x="1055010" y="995340"/>
                  <a:pt x="1054783" y="983597"/>
                  <a:pt x="1061535" y="980661"/>
                </a:cubicBezTo>
                <a:cubicBezTo>
                  <a:pt x="1089731" y="968402"/>
                  <a:pt x="1120433" y="962991"/>
                  <a:pt x="1149882" y="954156"/>
                </a:cubicBezTo>
                <a:cubicBezTo>
                  <a:pt x="1169024" y="927652"/>
                  <a:pt x="1191333" y="903169"/>
                  <a:pt x="1207308" y="874643"/>
                </a:cubicBezTo>
                <a:cubicBezTo>
                  <a:pt x="1212395" y="865559"/>
                  <a:pt x="1206790" y="852889"/>
                  <a:pt x="1211726" y="843722"/>
                </a:cubicBezTo>
                <a:cubicBezTo>
                  <a:pt x="1217650" y="832721"/>
                  <a:pt x="1230881" y="827322"/>
                  <a:pt x="1238230" y="817217"/>
                </a:cubicBezTo>
                <a:cubicBezTo>
                  <a:pt x="1254571" y="794748"/>
                  <a:pt x="1267679" y="770098"/>
                  <a:pt x="1282404" y="746539"/>
                </a:cubicBezTo>
                <a:cubicBezTo>
                  <a:pt x="1283877" y="706782"/>
                  <a:pt x="1278486" y="666170"/>
                  <a:pt x="1286822" y="627269"/>
                </a:cubicBezTo>
                <a:cubicBezTo>
                  <a:pt x="1292067" y="602793"/>
                  <a:pt x="1312080" y="583921"/>
                  <a:pt x="1322161" y="561009"/>
                </a:cubicBezTo>
                <a:cubicBezTo>
                  <a:pt x="1328352" y="546938"/>
                  <a:pt x="1330996" y="531560"/>
                  <a:pt x="1335413" y="516835"/>
                </a:cubicBezTo>
                <a:cubicBezTo>
                  <a:pt x="1336885" y="494748"/>
                  <a:pt x="1336967" y="472524"/>
                  <a:pt x="1339830" y="450574"/>
                </a:cubicBezTo>
                <a:cubicBezTo>
                  <a:pt x="1341400" y="438534"/>
                  <a:pt x="1348665" y="427377"/>
                  <a:pt x="1348665" y="415235"/>
                </a:cubicBezTo>
                <a:cubicBezTo>
                  <a:pt x="1348665" y="401659"/>
                  <a:pt x="1344123" y="388357"/>
                  <a:pt x="1339830" y="375478"/>
                </a:cubicBezTo>
                <a:cubicBezTo>
                  <a:pt x="1335244" y="361720"/>
                  <a:pt x="1331003" y="347216"/>
                  <a:pt x="1322161" y="335722"/>
                </a:cubicBezTo>
                <a:cubicBezTo>
                  <a:pt x="1316580" y="328467"/>
                  <a:pt x="1294855" y="315710"/>
                  <a:pt x="1282404" y="313635"/>
                </a:cubicBezTo>
                <a:cubicBezTo>
                  <a:pt x="1278047" y="312909"/>
                  <a:pt x="1298601" y="312898"/>
                  <a:pt x="1273569" y="295965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16" grpId="0"/>
      <p:bldP spid="24" grpId="0"/>
      <p:bldP spid="9" grpId="0" animBg="1"/>
      <p:bldP spid="10" grpId="0" animBg="1"/>
      <p:bldP spid="11" grpId="0" animBg="1"/>
      <p:bldP spid="12" grpId="0" animBg="1"/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6205450" y="128614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173873" y="289185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1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E1EF5-D854-D965-46A6-618B89493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8898" y="4245429"/>
            <a:ext cx="4621444" cy="223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2DF5E6-C3FB-5D42-D0CE-817C36D6B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9" y="2159026"/>
            <a:ext cx="3268808" cy="2179205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8873836" y="2159027"/>
            <a:ext cx="3034484" cy="1708932"/>
          </a:xfrm>
          <a:custGeom>
            <a:avLst/>
            <a:gdLst>
              <a:gd name="connsiteX0" fmla="*/ 284828 w 3034484"/>
              <a:gd name="connsiteY0" fmla="*/ 0 h 1708932"/>
              <a:gd name="connsiteX1" fmla="*/ 752270 w 3034484"/>
              <a:gd name="connsiteY1" fmla="*/ 0 h 1708932"/>
              <a:gd name="connsiteX2" fmla="*/ 1274704 w 3034484"/>
              <a:gd name="connsiteY2" fmla="*/ 0 h 1708932"/>
              <a:gd name="connsiteX3" fmla="*/ 1769642 w 3034484"/>
              <a:gd name="connsiteY3" fmla="*/ 0 h 1708932"/>
              <a:gd name="connsiteX4" fmla="*/ 2347070 w 3034484"/>
              <a:gd name="connsiteY4" fmla="*/ 0 h 1708932"/>
              <a:gd name="connsiteX5" fmla="*/ 3034484 w 3034484"/>
              <a:gd name="connsiteY5" fmla="*/ 0 h 1708932"/>
              <a:gd name="connsiteX6" fmla="*/ 3034484 w 3034484"/>
              <a:gd name="connsiteY6" fmla="*/ 0 h 1708932"/>
              <a:gd name="connsiteX7" fmla="*/ 3034484 w 3034484"/>
              <a:gd name="connsiteY7" fmla="*/ 446219 h 1708932"/>
              <a:gd name="connsiteX8" fmla="*/ 3034484 w 3034484"/>
              <a:gd name="connsiteY8" fmla="*/ 892439 h 1708932"/>
              <a:gd name="connsiteX9" fmla="*/ 3034484 w 3034484"/>
              <a:gd name="connsiteY9" fmla="*/ 1424104 h 1708932"/>
              <a:gd name="connsiteX10" fmla="*/ 2749656 w 3034484"/>
              <a:gd name="connsiteY10" fmla="*/ 1708932 h 1708932"/>
              <a:gd name="connsiteX11" fmla="*/ 2282214 w 3034484"/>
              <a:gd name="connsiteY11" fmla="*/ 1708932 h 1708932"/>
              <a:gd name="connsiteX12" fmla="*/ 1814773 w 3034484"/>
              <a:gd name="connsiteY12" fmla="*/ 1708932 h 1708932"/>
              <a:gd name="connsiteX13" fmla="*/ 1209849 w 3034484"/>
              <a:gd name="connsiteY13" fmla="*/ 1708932 h 1708932"/>
              <a:gd name="connsiteX14" fmla="*/ 659917 w 3034484"/>
              <a:gd name="connsiteY14" fmla="*/ 1708932 h 1708932"/>
              <a:gd name="connsiteX15" fmla="*/ 0 w 3034484"/>
              <a:gd name="connsiteY15" fmla="*/ 1708932 h 1708932"/>
              <a:gd name="connsiteX16" fmla="*/ 0 w 3034484"/>
              <a:gd name="connsiteY16" fmla="*/ 1708932 h 1708932"/>
              <a:gd name="connsiteX17" fmla="*/ 0 w 3034484"/>
              <a:gd name="connsiteY17" fmla="*/ 1219990 h 1708932"/>
              <a:gd name="connsiteX18" fmla="*/ 0 w 3034484"/>
              <a:gd name="connsiteY18" fmla="*/ 788011 h 1708932"/>
              <a:gd name="connsiteX19" fmla="*/ 0 w 3034484"/>
              <a:gd name="connsiteY19" fmla="*/ 284828 h 1708932"/>
              <a:gd name="connsiteX20" fmla="*/ 284828 w 3034484"/>
              <a:gd name="connsiteY20" fmla="*/ 0 h 170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4484" h="1708932" fill="none" extrusionOk="0">
                <a:moveTo>
                  <a:pt x="284828" y="0"/>
                </a:moveTo>
                <a:cubicBezTo>
                  <a:pt x="513425" y="-6648"/>
                  <a:pt x="549952" y="9349"/>
                  <a:pt x="752270" y="0"/>
                </a:cubicBezTo>
                <a:cubicBezTo>
                  <a:pt x="954588" y="-9349"/>
                  <a:pt x="1097559" y="2587"/>
                  <a:pt x="1274704" y="0"/>
                </a:cubicBezTo>
                <a:cubicBezTo>
                  <a:pt x="1451849" y="-2587"/>
                  <a:pt x="1647901" y="17985"/>
                  <a:pt x="1769642" y="0"/>
                </a:cubicBezTo>
                <a:cubicBezTo>
                  <a:pt x="1891383" y="-17985"/>
                  <a:pt x="2181495" y="49714"/>
                  <a:pt x="2347070" y="0"/>
                </a:cubicBezTo>
                <a:cubicBezTo>
                  <a:pt x="2512645" y="-49714"/>
                  <a:pt x="2849682" y="51289"/>
                  <a:pt x="3034484" y="0"/>
                </a:cubicBezTo>
                <a:lnTo>
                  <a:pt x="3034484" y="0"/>
                </a:lnTo>
                <a:cubicBezTo>
                  <a:pt x="3084467" y="201930"/>
                  <a:pt x="3021996" y="234075"/>
                  <a:pt x="3034484" y="446219"/>
                </a:cubicBezTo>
                <a:cubicBezTo>
                  <a:pt x="3046972" y="658363"/>
                  <a:pt x="3019183" y="737450"/>
                  <a:pt x="3034484" y="892439"/>
                </a:cubicBezTo>
                <a:cubicBezTo>
                  <a:pt x="3049785" y="1047428"/>
                  <a:pt x="3006524" y="1225479"/>
                  <a:pt x="3034484" y="1424104"/>
                </a:cubicBezTo>
                <a:cubicBezTo>
                  <a:pt x="3039259" y="1587738"/>
                  <a:pt x="2913289" y="1722294"/>
                  <a:pt x="2749656" y="1708932"/>
                </a:cubicBezTo>
                <a:cubicBezTo>
                  <a:pt x="2538313" y="1752178"/>
                  <a:pt x="2484195" y="1680739"/>
                  <a:pt x="2282214" y="1708932"/>
                </a:cubicBezTo>
                <a:cubicBezTo>
                  <a:pt x="2080233" y="1737125"/>
                  <a:pt x="1946239" y="1669127"/>
                  <a:pt x="1814773" y="1708932"/>
                </a:cubicBezTo>
                <a:cubicBezTo>
                  <a:pt x="1683307" y="1748737"/>
                  <a:pt x="1510148" y="1665062"/>
                  <a:pt x="1209849" y="1708932"/>
                </a:cubicBezTo>
                <a:cubicBezTo>
                  <a:pt x="909550" y="1752802"/>
                  <a:pt x="812024" y="1699766"/>
                  <a:pt x="659917" y="1708932"/>
                </a:cubicBezTo>
                <a:cubicBezTo>
                  <a:pt x="507810" y="1718098"/>
                  <a:pt x="209311" y="1700104"/>
                  <a:pt x="0" y="1708932"/>
                </a:cubicBezTo>
                <a:lnTo>
                  <a:pt x="0" y="1708932"/>
                </a:lnTo>
                <a:cubicBezTo>
                  <a:pt x="-56215" y="1500163"/>
                  <a:pt x="7838" y="1460081"/>
                  <a:pt x="0" y="1219990"/>
                </a:cubicBezTo>
                <a:cubicBezTo>
                  <a:pt x="-7838" y="979899"/>
                  <a:pt x="34131" y="884001"/>
                  <a:pt x="0" y="788011"/>
                </a:cubicBezTo>
                <a:cubicBezTo>
                  <a:pt x="-34131" y="692021"/>
                  <a:pt x="10447" y="473361"/>
                  <a:pt x="0" y="284828"/>
                </a:cubicBezTo>
                <a:cubicBezTo>
                  <a:pt x="-8711" y="133227"/>
                  <a:pt x="109291" y="27208"/>
                  <a:pt x="284828" y="0"/>
                </a:cubicBezTo>
                <a:close/>
              </a:path>
              <a:path w="3034484" h="1708932" stroke="0" extrusionOk="0">
                <a:moveTo>
                  <a:pt x="284828" y="0"/>
                </a:moveTo>
                <a:cubicBezTo>
                  <a:pt x="583709" y="-35318"/>
                  <a:pt x="666181" y="56655"/>
                  <a:pt x="889752" y="0"/>
                </a:cubicBezTo>
                <a:cubicBezTo>
                  <a:pt x="1113323" y="-56655"/>
                  <a:pt x="1185474" y="47228"/>
                  <a:pt x="1357194" y="0"/>
                </a:cubicBezTo>
                <a:cubicBezTo>
                  <a:pt x="1528914" y="-47228"/>
                  <a:pt x="1762344" y="16080"/>
                  <a:pt x="1962118" y="0"/>
                </a:cubicBezTo>
                <a:cubicBezTo>
                  <a:pt x="2161892" y="-16080"/>
                  <a:pt x="2399369" y="47317"/>
                  <a:pt x="2567042" y="0"/>
                </a:cubicBezTo>
                <a:cubicBezTo>
                  <a:pt x="2734715" y="-47317"/>
                  <a:pt x="2934510" y="37373"/>
                  <a:pt x="3034484" y="0"/>
                </a:cubicBezTo>
                <a:lnTo>
                  <a:pt x="3034484" y="0"/>
                </a:lnTo>
                <a:cubicBezTo>
                  <a:pt x="3054159" y="190991"/>
                  <a:pt x="2983967" y="291955"/>
                  <a:pt x="3034484" y="488942"/>
                </a:cubicBezTo>
                <a:cubicBezTo>
                  <a:pt x="3085001" y="685929"/>
                  <a:pt x="3003843" y="858892"/>
                  <a:pt x="3034484" y="992126"/>
                </a:cubicBezTo>
                <a:cubicBezTo>
                  <a:pt x="3065125" y="1125360"/>
                  <a:pt x="2998083" y="1244354"/>
                  <a:pt x="3034484" y="1424104"/>
                </a:cubicBezTo>
                <a:cubicBezTo>
                  <a:pt x="3065288" y="1611375"/>
                  <a:pt x="2907959" y="1704137"/>
                  <a:pt x="2749656" y="1708932"/>
                </a:cubicBezTo>
                <a:cubicBezTo>
                  <a:pt x="2548648" y="1720362"/>
                  <a:pt x="2451751" y="1678831"/>
                  <a:pt x="2282214" y="1708932"/>
                </a:cubicBezTo>
                <a:cubicBezTo>
                  <a:pt x="2112677" y="1739033"/>
                  <a:pt x="1979498" y="1664716"/>
                  <a:pt x="1759780" y="1708932"/>
                </a:cubicBezTo>
                <a:cubicBezTo>
                  <a:pt x="1540062" y="1753148"/>
                  <a:pt x="1414567" y="1670946"/>
                  <a:pt x="1209849" y="1708932"/>
                </a:cubicBezTo>
                <a:cubicBezTo>
                  <a:pt x="1005131" y="1746918"/>
                  <a:pt x="841242" y="1680680"/>
                  <a:pt x="632421" y="1708932"/>
                </a:cubicBezTo>
                <a:cubicBezTo>
                  <a:pt x="423600" y="1737184"/>
                  <a:pt x="304581" y="1696265"/>
                  <a:pt x="0" y="1708932"/>
                </a:cubicBezTo>
                <a:lnTo>
                  <a:pt x="0" y="1708932"/>
                </a:lnTo>
                <a:cubicBezTo>
                  <a:pt x="-25884" y="1495116"/>
                  <a:pt x="49689" y="1450655"/>
                  <a:pt x="0" y="1248472"/>
                </a:cubicBezTo>
                <a:cubicBezTo>
                  <a:pt x="-49689" y="1046289"/>
                  <a:pt x="700" y="916115"/>
                  <a:pt x="0" y="816493"/>
                </a:cubicBezTo>
                <a:cubicBezTo>
                  <a:pt x="-700" y="716871"/>
                  <a:pt x="13278" y="528287"/>
                  <a:pt x="0" y="284828"/>
                </a:cubicBezTo>
                <a:cubicBezTo>
                  <a:pt x="-13823" y="115115"/>
                  <a:pt x="138201" y="-9870"/>
                  <a:pt x="28482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المخاطر في التداول :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 قيادة السيا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رة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 أن تسير بسرعة 80 كم/ساع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وممكن أ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 تسير بسرعة 200 كم/ساعة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3C0AD156-734F-9D0D-9CB0-F06DA6584323}"/>
              </a:ext>
            </a:extLst>
          </p:cNvPr>
          <p:cNvSpPr/>
          <p:nvPr/>
        </p:nvSpPr>
        <p:spPr>
          <a:xfrm>
            <a:off x="11745392" y="1953408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9401695" y="1550377"/>
            <a:ext cx="2506625" cy="2452200"/>
          </a:xfrm>
          <a:custGeom>
            <a:avLst/>
            <a:gdLst>
              <a:gd name="connsiteX0" fmla="*/ 408708 w 2506625"/>
              <a:gd name="connsiteY0" fmla="*/ 0 h 2452200"/>
              <a:gd name="connsiteX1" fmla="*/ 870250 w 2506625"/>
              <a:gd name="connsiteY1" fmla="*/ 0 h 2452200"/>
              <a:gd name="connsiteX2" fmla="*/ 1373750 w 2506625"/>
              <a:gd name="connsiteY2" fmla="*/ 0 h 2452200"/>
              <a:gd name="connsiteX3" fmla="*/ 1856271 w 2506625"/>
              <a:gd name="connsiteY3" fmla="*/ 0 h 2452200"/>
              <a:gd name="connsiteX4" fmla="*/ 2506625 w 2506625"/>
              <a:gd name="connsiteY4" fmla="*/ 0 h 2452200"/>
              <a:gd name="connsiteX5" fmla="*/ 2506625 w 2506625"/>
              <a:gd name="connsiteY5" fmla="*/ 0 h 2452200"/>
              <a:gd name="connsiteX6" fmla="*/ 2506625 w 2506625"/>
              <a:gd name="connsiteY6" fmla="*/ 490438 h 2452200"/>
              <a:gd name="connsiteX7" fmla="*/ 2506625 w 2506625"/>
              <a:gd name="connsiteY7" fmla="*/ 940006 h 2452200"/>
              <a:gd name="connsiteX8" fmla="*/ 2506625 w 2506625"/>
              <a:gd name="connsiteY8" fmla="*/ 1410009 h 2452200"/>
              <a:gd name="connsiteX9" fmla="*/ 2506625 w 2506625"/>
              <a:gd name="connsiteY9" fmla="*/ 2043492 h 2452200"/>
              <a:gd name="connsiteX10" fmla="*/ 2097917 w 2506625"/>
              <a:gd name="connsiteY10" fmla="*/ 2452200 h 2452200"/>
              <a:gd name="connsiteX11" fmla="*/ 1636375 w 2506625"/>
              <a:gd name="connsiteY11" fmla="*/ 2452200 h 2452200"/>
              <a:gd name="connsiteX12" fmla="*/ 1174834 w 2506625"/>
              <a:gd name="connsiteY12" fmla="*/ 2452200 h 2452200"/>
              <a:gd name="connsiteX13" fmla="*/ 608396 w 2506625"/>
              <a:gd name="connsiteY13" fmla="*/ 2452200 h 2452200"/>
              <a:gd name="connsiteX14" fmla="*/ 0 w 2506625"/>
              <a:gd name="connsiteY14" fmla="*/ 2452200 h 2452200"/>
              <a:gd name="connsiteX15" fmla="*/ 0 w 2506625"/>
              <a:gd name="connsiteY15" fmla="*/ 2452200 h 2452200"/>
              <a:gd name="connsiteX16" fmla="*/ 0 w 2506625"/>
              <a:gd name="connsiteY16" fmla="*/ 1941327 h 2452200"/>
              <a:gd name="connsiteX17" fmla="*/ 0 w 2506625"/>
              <a:gd name="connsiteY17" fmla="*/ 1410019 h 2452200"/>
              <a:gd name="connsiteX18" fmla="*/ 0 w 2506625"/>
              <a:gd name="connsiteY18" fmla="*/ 960451 h 2452200"/>
              <a:gd name="connsiteX19" fmla="*/ 0 w 2506625"/>
              <a:gd name="connsiteY19" fmla="*/ 408708 h 2452200"/>
              <a:gd name="connsiteX20" fmla="*/ 408708 w 2506625"/>
              <a:gd name="connsiteY20" fmla="*/ 0 h 245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6625" h="2452200" fill="none" extrusionOk="0">
                <a:moveTo>
                  <a:pt x="408708" y="0"/>
                </a:moveTo>
                <a:cubicBezTo>
                  <a:pt x="630761" y="-22069"/>
                  <a:pt x="772166" y="16992"/>
                  <a:pt x="870250" y="0"/>
                </a:cubicBezTo>
                <a:cubicBezTo>
                  <a:pt x="968334" y="-16992"/>
                  <a:pt x="1136441" y="16541"/>
                  <a:pt x="1373750" y="0"/>
                </a:cubicBezTo>
                <a:cubicBezTo>
                  <a:pt x="1611059" y="-16541"/>
                  <a:pt x="1643460" y="33738"/>
                  <a:pt x="1856271" y="0"/>
                </a:cubicBezTo>
                <a:cubicBezTo>
                  <a:pt x="2069082" y="-33738"/>
                  <a:pt x="2302774" y="19132"/>
                  <a:pt x="2506625" y="0"/>
                </a:cubicBezTo>
                <a:lnTo>
                  <a:pt x="2506625" y="0"/>
                </a:lnTo>
                <a:cubicBezTo>
                  <a:pt x="2562311" y="106878"/>
                  <a:pt x="2500709" y="358971"/>
                  <a:pt x="2506625" y="490438"/>
                </a:cubicBezTo>
                <a:cubicBezTo>
                  <a:pt x="2512541" y="621905"/>
                  <a:pt x="2487326" y="802695"/>
                  <a:pt x="2506625" y="940006"/>
                </a:cubicBezTo>
                <a:cubicBezTo>
                  <a:pt x="2525924" y="1077317"/>
                  <a:pt x="2472447" y="1302512"/>
                  <a:pt x="2506625" y="1410009"/>
                </a:cubicBezTo>
                <a:cubicBezTo>
                  <a:pt x="2540803" y="1517506"/>
                  <a:pt x="2481360" y="1798315"/>
                  <a:pt x="2506625" y="2043492"/>
                </a:cubicBezTo>
                <a:cubicBezTo>
                  <a:pt x="2535481" y="2307462"/>
                  <a:pt x="2341054" y="2488977"/>
                  <a:pt x="2097917" y="2452200"/>
                </a:cubicBezTo>
                <a:cubicBezTo>
                  <a:pt x="1893740" y="2478944"/>
                  <a:pt x="1731968" y="2398983"/>
                  <a:pt x="1636375" y="2452200"/>
                </a:cubicBezTo>
                <a:cubicBezTo>
                  <a:pt x="1540782" y="2505417"/>
                  <a:pt x="1384771" y="2436373"/>
                  <a:pt x="1174834" y="2452200"/>
                </a:cubicBezTo>
                <a:cubicBezTo>
                  <a:pt x="964897" y="2468027"/>
                  <a:pt x="755289" y="2438359"/>
                  <a:pt x="608396" y="2452200"/>
                </a:cubicBezTo>
                <a:cubicBezTo>
                  <a:pt x="461503" y="2466041"/>
                  <a:pt x="147865" y="2398488"/>
                  <a:pt x="0" y="2452200"/>
                </a:cubicBezTo>
                <a:lnTo>
                  <a:pt x="0" y="2452200"/>
                </a:lnTo>
                <a:cubicBezTo>
                  <a:pt x="-3590" y="2261355"/>
                  <a:pt x="52844" y="2168849"/>
                  <a:pt x="0" y="1941327"/>
                </a:cubicBezTo>
                <a:cubicBezTo>
                  <a:pt x="-52844" y="1713805"/>
                  <a:pt x="57300" y="1528567"/>
                  <a:pt x="0" y="1410019"/>
                </a:cubicBezTo>
                <a:cubicBezTo>
                  <a:pt x="-57300" y="1291471"/>
                  <a:pt x="16260" y="1102979"/>
                  <a:pt x="0" y="960451"/>
                </a:cubicBezTo>
                <a:cubicBezTo>
                  <a:pt x="-16260" y="817923"/>
                  <a:pt x="32529" y="552057"/>
                  <a:pt x="0" y="408708"/>
                </a:cubicBezTo>
                <a:cubicBezTo>
                  <a:pt x="-6843" y="187466"/>
                  <a:pt x="152441" y="45582"/>
                  <a:pt x="408708" y="0"/>
                </a:cubicBezTo>
                <a:close/>
              </a:path>
              <a:path w="2506625" h="2452200" stroke="0" extrusionOk="0">
                <a:moveTo>
                  <a:pt x="408708" y="0"/>
                </a:moveTo>
                <a:cubicBezTo>
                  <a:pt x="581301" y="-36414"/>
                  <a:pt x="761893" y="413"/>
                  <a:pt x="975146" y="0"/>
                </a:cubicBezTo>
                <a:cubicBezTo>
                  <a:pt x="1188399" y="-413"/>
                  <a:pt x="1260371" y="43941"/>
                  <a:pt x="1436687" y="0"/>
                </a:cubicBezTo>
                <a:cubicBezTo>
                  <a:pt x="1613003" y="-43941"/>
                  <a:pt x="1781706" y="42083"/>
                  <a:pt x="2003125" y="0"/>
                </a:cubicBezTo>
                <a:cubicBezTo>
                  <a:pt x="2224544" y="-42083"/>
                  <a:pt x="2376361" y="20948"/>
                  <a:pt x="2506625" y="0"/>
                </a:cubicBezTo>
                <a:lnTo>
                  <a:pt x="2506625" y="0"/>
                </a:lnTo>
                <a:cubicBezTo>
                  <a:pt x="2506684" y="158759"/>
                  <a:pt x="2488758" y="342276"/>
                  <a:pt x="2506625" y="510873"/>
                </a:cubicBezTo>
                <a:cubicBezTo>
                  <a:pt x="2524492" y="679470"/>
                  <a:pt x="2477473" y="848737"/>
                  <a:pt x="2506625" y="980876"/>
                </a:cubicBezTo>
                <a:cubicBezTo>
                  <a:pt x="2535777" y="1113015"/>
                  <a:pt x="2506514" y="1404252"/>
                  <a:pt x="2506625" y="1532619"/>
                </a:cubicBezTo>
                <a:cubicBezTo>
                  <a:pt x="2506736" y="1660986"/>
                  <a:pt x="2499423" y="1828113"/>
                  <a:pt x="2506625" y="2043492"/>
                </a:cubicBezTo>
                <a:cubicBezTo>
                  <a:pt x="2516562" y="2278881"/>
                  <a:pt x="2337056" y="2387674"/>
                  <a:pt x="2097917" y="2452200"/>
                </a:cubicBezTo>
                <a:cubicBezTo>
                  <a:pt x="1919514" y="2458781"/>
                  <a:pt x="1778635" y="2442471"/>
                  <a:pt x="1636375" y="2452200"/>
                </a:cubicBezTo>
                <a:cubicBezTo>
                  <a:pt x="1494115" y="2461929"/>
                  <a:pt x="1362719" y="2419914"/>
                  <a:pt x="1132875" y="2452200"/>
                </a:cubicBezTo>
                <a:cubicBezTo>
                  <a:pt x="903031" y="2484486"/>
                  <a:pt x="805324" y="2393508"/>
                  <a:pt x="608396" y="2452200"/>
                </a:cubicBezTo>
                <a:cubicBezTo>
                  <a:pt x="411468" y="2510892"/>
                  <a:pt x="248004" y="2392553"/>
                  <a:pt x="0" y="2452200"/>
                </a:cubicBezTo>
                <a:lnTo>
                  <a:pt x="0" y="2452200"/>
                </a:lnTo>
                <a:cubicBezTo>
                  <a:pt x="-54879" y="2208463"/>
                  <a:pt x="7779" y="2055452"/>
                  <a:pt x="0" y="1920892"/>
                </a:cubicBezTo>
                <a:cubicBezTo>
                  <a:pt x="-7779" y="1786332"/>
                  <a:pt x="52857" y="1593741"/>
                  <a:pt x="0" y="1389584"/>
                </a:cubicBezTo>
                <a:cubicBezTo>
                  <a:pt x="-52857" y="1185427"/>
                  <a:pt x="37970" y="1114365"/>
                  <a:pt x="0" y="940016"/>
                </a:cubicBezTo>
                <a:cubicBezTo>
                  <a:pt x="-37970" y="765667"/>
                  <a:pt x="21024" y="637680"/>
                  <a:pt x="0" y="408708"/>
                </a:cubicBezTo>
                <a:cubicBezTo>
                  <a:pt x="-47190" y="140629"/>
                  <a:pt x="190884" y="-7300"/>
                  <a:pt x="40870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الأطوال : ملى متر / سم / متر / كيلو 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المساحة: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متر مربع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الحجم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متر مكعب</a:t>
            </a: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الوزن: كيلو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3C0AD156-734F-9D0D-9CB0-F06DA6584323}"/>
              </a:ext>
            </a:extLst>
          </p:cNvPr>
          <p:cNvSpPr/>
          <p:nvPr/>
        </p:nvSpPr>
        <p:spPr>
          <a:xfrm>
            <a:off x="11745392" y="1346578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F432A-8462-7536-D3AF-C42909AA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03" y="3104805"/>
            <a:ext cx="3135668" cy="2351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36B2CB-4F1F-5898-5545-1A411CDE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" y="580010"/>
            <a:ext cx="4629265" cy="2314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80818-736B-AD6B-00FF-E24D29A2D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91" y="3071577"/>
            <a:ext cx="2641102" cy="2603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61F06-4055-9D11-2BE1-4C2BE70C3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67" y="832417"/>
            <a:ext cx="3744623" cy="18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7173884" y="2528858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 0.01 = ميكرو لوت = 1000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يورو</a:t>
            </a: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83B9135-E528-3E21-AD22-9D44645A3978}"/>
              </a:ext>
            </a:extLst>
          </p:cNvPr>
          <p:cNvSpPr/>
          <p:nvPr/>
        </p:nvSpPr>
        <p:spPr>
          <a:xfrm>
            <a:off x="7114309" y="3350726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عقد0.1 = ميني لوت = 000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FE3E716-6F4F-458C-E1F3-039570DF7690}"/>
              </a:ext>
            </a:extLst>
          </p:cNvPr>
          <p:cNvSpPr/>
          <p:nvPr/>
        </p:nvSpPr>
        <p:spPr>
          <a:xfrm>
            <a:off x="7114309" y="4172594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1.0 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ستاندرد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لوت = 000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يورو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D0F2F-405F-4F8C-F59C-60CB9A1C008D}"/>
              </a:ext>
            </a:extLst>
          </p:cNvPr>
          <p:cNvSpPr/>
          <p:nvPr/>
        </p:nvSpPr>
        <p:spPr>
          <a:xfrm>
            <a:off x="661909" y="960524"/>
            <a:ext cx="3392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تتداول ب اللوت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4" name="Picture 6" descr="Should You Trade the EURUSD? - HowTheMarketWorks">
            <a:extLst>
              <a:ext uri="{FF2B5EF4-FFF2-40B4-BE49-F238E27FC236}">
                <a16:creationId xmlns:a16="http://schemas.microsoft.com/office/drawing/2014/main" id="{84A6F124-C8CE-AAB7-5FA7-9F782FFB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1" y="2063475"/>
            <a:ext cx="3981796" cy="2652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59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6425228" y="1169459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 0.01 = ميكرو لوت = 1000 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83B9135-E528-3E21-AD22-9D44645A3978}"/>
              </a:ext>
            </a:extLst>
          </p:cNvPr>
          <p:cNvSpPr/>
          <p:nvPr/>
        </p:nvSpPr>
        <p:spPr>
          <a:xfrm>
            <a:off x="7993734" y="2790745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عقد0.1 = ميني لوت = 000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FE3E716-6F4F-458C-E1F3-039570DF7690}"/>
              </a:ext>
            </a:extLst>
          </p:cNvPr>
          <p:cNvSpPr/>
          <p:nvPr/>
        </p:nvSpPr>
        <p:spPr>
          <a:xfrm>
            <a:off x="6938018" y="4558555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1.0 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ستاندرد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لوت = 000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D0F2F-405F-4F8C-F59C-60CB9A1C008D}"/>
              </a:ext>
            </a:extLst>
          </p:cNvPr>
          <p:cNvSpPr/>
          <p:nvPr/>
        </p:nvSpPr>
        <p:spPr>
          <a:xfrm>
            <a:off x="661909" y="960524"/>
            <a:ext cx="3392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تتداول ب اللوت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D593FEE-C4A5-785A-BFD7-D69D8D9CE61B}"/>
              </a:ext>
            </a:extLst>
          </p:cNvPr>
          <p:cNvSpPr/>
          <p:nvPr/>
        </p:nvSpPr>
        <p:spPr>
          <a:xfrm>
            <a:off x="6354910" y="1940120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10 سنت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CECCB45-9CB5-6BA3-9436-35F41C23664D}"/>
              </a:ext>
            </a:extLst>
          </p:cNvPr>
          <p:cNvSpPr/>
          <p:nvPr/>
        </p:nvSpPr>
        <p:spPr>
          <a:xfrm>
            <a:off x="7874923" y="3520028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1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DC6A69A-527A-926F-63CB-114C78322534}"/>
              </a:ext>
            </a:extLst>
          </p:cNvPr>
          <p:cNvSpPr/>
          <p:nvPr/>
        </p:nvSpPr>
        <p:spPr>
          <a:xfrm>
            <a:off x="6938018" y="5234086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10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43518-3F94-F85B-2D2E-269D9D380DE6}"/>
              </a:ext>
            </a:extLst>
          </p:cNvPr>
          <p:cNvSpPr/>
          <p:nvPr/>
        </p:nvSpPr>
        <p:spPr>
          <a:xfrm>
            <a:off x="354403" y="1783687"/>
            <a:ext cx="260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64A26-0A3E-7F17-C4EC-607D852737C7}"/>
              </a:ext>
            </a:extLst>
          </p:cNvPr>
          <p:cNvSpPr/>
          <p:nvPr/>
        </p:nvSpPr>
        <p:spPr>
          <a:xfrm>
            <a:off x="354403" y="2964080"/>
            <a:ext cx="260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D59D24-8894-44E9-F195-3A67B9491BC4}"/>
              </a:ext>
            </a:extLst>
          </p:cNvPr>
          <p:cNvCxnSpPr/>
          <p:nvPr/>
        </p:nvCxnSpPr>
        <p:spPr>
          <a:xfrm>
            <a:off x="286789" y="4222865"/>
            <a:ext cx="40940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B2D2652-0BC8-7D0A-F239-3ED8F57829FC}"/>
              </a:ext>
            </a:extLst>
          </p:cNvPr>
          <p:cNvSpPr/>
          <p:nvPr/>
        </p:nvSpPr>
        <p:spPr>
          <a:xfrm>
            <a:off x="436431" y="4246087"/>
            <a:ext cx="27847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السعر تحرك</a:t>
            </a:r>
          </a:p>
          <a:p>
            <a:pPr algn="ctr"/>
            <a:r>
              <a:rPr lang="ar-EG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بيب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6AA666-AF76-AEBF-D676-DDBD9DAF0F04}"/>
              </a:ext>
            </a:extLst>
          </p:cNvPr>
          <p:cNvCxnSpPr/>
          <p:nvPr/>
        </p:nvCxnSpPr>
        <p:spPr>
          <a:xfrm>
            <a:off x="90054" y="1790342"/>
            <a:ext cx="40940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6" descr="Should You Trade the EURUSD? - HowTheMarketWorks">
            <a:extLst>
              <a:ext uri="{FF2B5EF4-FFF2-40B4-BE49-F238E27FC236}">
                <a16:creationId xmlns:a16="http://schemas.microsoft.com/office/drawing/2014/main" id="{BF3EA5D2-E0DC-FA36-D9EC-7855B8A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07" y="2585903"/>
            <a:ext cx="2521100" cy="1679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19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6425228" y="1169459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 0.01 = ميكرو لوت = 1000 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83B9135-E528-3E21-AD22-9D44645A3978}"/>
              </a:ext>
            </a:extLst>
          </p:cNvPr>
          <p:cNvSpPr/>
          <p:nvPr/>
        </p:nvSpPr>
        <p:spPr>
          <a:xfrm>
            <a:off x="7993734" y="2790745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عقد0.1 = ميني لوت = 000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</a:t>
            </a: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FE3E716-6F4F-458C-E1F3-039570DF7690}"/>
              </a:ext>
            </a:extLst>
          </p:cNvPr>
          <p:cNvSpPr/>
          <p:nvPr/>
        </p:nvSpPr>
        <p:spPr>
          <a:xfrm>
            <a:off x="6938018" y="4558555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عقد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1.0 </a:t>
            </a: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ar-EG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ستاندرد</a:t>
            </a: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لوت = </a:t>
            </a:r>
            <a:r>
              <a:rPr lang="ar-EG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000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</a:t>
            </a:r>
            <a:r>
              <a:rPr lang="ar-EG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دولار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D0F2F-405F-4F8C-F59C-60CB9A1C008D}"/>
              </a:ext>
            </a:extLst>
          </p:cNvPr>
          <p:cNvSpPr/>
          <p:nvPr/>
        </p:nvSpPr>
        <p:spPr>
          <a:xfrm>
            <a:off x="661909" y="960524"/>
            <a:ext cx="3392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تتداول ب اللوت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D593FEE-C4A5-785A-BFD7-D69D8D9CE61B}"/>
              </a:ext>
            </a:extLst>
          </p:cNvPr>
          <p:cNvSpPr/>
          <p:nvPr/>
        </p:nvSpPr>
        <p:spPr>
          <a:xfrm>
            <a:off x="6354910" y="1940120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سنت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CECCB45-9CB5-6BA3-9436-35F41C23664D}"/>
              </a:ext>
            </a:extLst>
          </p:cNvPr>
          <p:cNvSpPr/>
          <p:nvPr/>
        </p:nvSpPr>
        <p:spPr>
          <a:xfrm>
            <a:off x="7874923" y="3520028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0.74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DC6A69A-527A-926F-63CB-114C78322534}"/>
              </a:ext>
            </a:extLst>
          </p:cNvPr>
          <p:cNvSpPr/>
          <p:nvPr/>
        </p:nvSpPr>
        <p:spPr>
          <a:xfrm>
            <a:off x="6938018" y="5234086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 1 بيب =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43518-3F94-F85B-2D2E-269D9D380DE6}"/>
              </a:ext>
            </a:extLst>
          </p:cNvPr>
          <p:cNvSpPr/>
          <p:nvPr/>
        </p:nvSpPr>
        <p:spPr>
          <a:xfrm>
            <a:off x="497873" y="1783687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135.0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64A26-0A3E-7F17-C4EC-607D852737C7}"/>
              </a:ext>
            </a:extLst>
          </p:cNvPr>
          <p:cNvSpPr/>
          <p:nvPr/>
        </p:nvSpPr>
        <p:spPr>
          <a:xfrm>
            <a:off x="497873" y="2964080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135.0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D59D24-8894-44E9-F195-3A67B9491BC4}"/>
              </a:ext>
            </a:extLst>
          </p:cNvPr>
          <p:cNvCxnSpPr/>
          <p:nvPr/>
        </p:nvCxnSpPr>
        <p:spPr>
          <a:xfrm>
            <a:off x="286789" y="4222865"/>
            <a:ext cx="40940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B2D2652-0BC8-7D0A-F239-3ED8F57829FC}"/>
              </a:ext>
            </a:extLst>
          </p:cNvPr>
          <p:cNvSpPr/>
          <p:nvPr/>
        </p:nvSpPr>
        <p:spPr>
          <a:xfrm>
            <a:off x="436431" y="4246087"/>
            <a:ext cx="27847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السعر تحرك</a:t>
            </a:r>
          </a:p>
          <a:p>
            <a:pPr algn="ctr"/>
            <a:r>
              <a:rPr lang="ar-EG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بيب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6AA666-AF76-AEBF-D676-DDBD9DAF0F04}"/>
              </a:ext>
            </a:extLst>
          </p:cNvPr>
          <p:cNvCxnSpPr/>
          <p:nvPr/>
        </p:nvCxnSpPr>
        <p:spPr>
          <a:xfrm>
            <a:off x="90054" y="1790342"/>
            <a:ext cx="40940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Forex - USD/JPY lower after Japanese GDP disappoints By Investing.com">
            <a:extLst>
              <a:ext uri="{FF2B5EF4-FFF2-40B4-BE49-F238E27FC236}">
                <a16:creationId xmlns:a16="http://schemas.microsoft.com/office/drawing/2014/main" id="{B3BB720D-EB0D-2620-C581-CF5D951D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66" y="2021313"/>
            <a:ext cx="2706134" cy="1802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60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83B9135-E528-3E21-AD22-9D44645A3978}"/>
              </a:ext>
            </a:extLst>
          </p:cNvPr>
          <p:cNvSpPr/>
          <p:nvPr/>
        </p:nvSpPr>
        <p:spPr>
          <a:xfrm>
            <a:off x="4036245" y="2059225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EURAUD= 6.6 $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D0F2F-405F-4F8C-F59C-60CB9A1C008D}"/>
              </a:ext>
            </a:extLst>
          </p:cNvPr>
          <p:cNvSpPr/>
          <p:nvPr/>
        </p:nvSpPr>
        <p:spPr>
          <a:xfrm>
            <a:off x="3515144" y="732074"/>
            <a:ext cx="48958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قيمة ال بيب </a:t>
            </a:r>
            <a:r>
              <a:rPr lang="ar-EG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غير ثابتة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D593FEE-C4A5-785A-BFD7-D69D8D9CE61B}"/>
              </a:ext>
            </a:extLst>
          </p:cNvPr>
          <p:cNvSpPr/>
          <p:nvPr/>
        </p:nvSpPr>
        <p:spPr>
          <a:xfrm>
            <a:off x="6797695" y="2059225"/>
            <a:ext cx="1653211" cy="489959"/>
          </a:xfrm>
          <a:custGeom>
            <a:avLst/>
            <a:gdLst>
              <a:gd name="connsiteX0" fmla="*/ 81661 w 1653211"/>
              <a:gd name="connsiteY0" fmla="*/ 0 h 489959"/>
              <a:gd name="connsiteX1" fmla="*/ 605511 w 1653211"/>
              <a:gd name="connsiteY1" fmla="*/ 0 h 489959"/>
              <a:gd name="connsiteX2" fmla="*/ 1129361 w 1653211"/>
              <a:gd name="connsiteY2" fmla="*/ 0 h 489959"/>
              <a:gd name="connsiteX3" fmla="*/ 1653211 w 1653211"/>
              <a:gd name="connsiteY3" fmla="*/ 0 h 489959"/>
              <a:gd name="connsiteX4" fmla="*/ 1653211 w 1653211"/>
              <a:gd name="connsiteY4" fmla="*/ 0 h 489959"/>
              <a:gd name="connsiteX5" fmla="*/ 1653211 w 1653211"/>
              <a:gd name="connsiteY5" fmla="*/ 408298 h 489959"/>
              <a:gd name="connsiteX6" fmla="*/ 1571550 w 1653211"/>
              <a:gd name="connsiteY6" fmla="*/ 489959 h 489959"/>
              <a:gd name="connsiteX7" fmla="*/ 1047700 w 1653211"/>
              <a:gd name="connsiteY7" fmla="*/ 489959 h 489959"/>
              <a:gd name="connsiteX8" fmla="*/ 555281 w 1653211"/>
              <a:gd name="connsiteY8" fmla="*/ 489959 h 489959"/>
              <a:gd name="connsiteX9" fmla="*/ 0 w 1653211"/>
              <a:gd name="connsiteY9" fmla="*/ 489959 h 489959"/>
              <a:gd name="connsiteX10" fmla="*/ 0 w 1653211"/>
              <a:gd name="connsiteY10" fmla="*/ 489959 h 489959"/>
              <a:gd name="connsiteX11" fmla="*/ 0 w 1653211"/>
              <a:gd name="connsiteY11" fmla="*/ 81661 h 489959"/>
              <a:gd name="connsiteX12" fmla="*/ 81661 w 1653211"/>
              <a:gd name="connsiteY12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211" h="489959" fill="none" extrusionOk="0">
                <a:moveTo>
                  <a:pt x="81661" y="0"/>
                </a:moveTo>
                <a:cubicBezTo>
                  <a:pt x="267585" y="-41138"/>
                  <a:pt x="423824" y="46437"/>
                  <a:pt x="605511" y="0"/>
                </a:cubicBezTo>
                <a:cubicBezTo>
                  <a:pt x="787198" y="-46437"/>
                  <a:pt x="885162" y="3816"/>
                  <a:pt x="1129361" y="0"/>
                </a:cubicBezTo>
                <a:cubicBezTo>
                  <a:pt x="1373560" y="-3816"/>
                  <a:pt x="1506932" y="5519"/>
                  <a:pt x="1653211" y="0"/>
                </a:cubicBezTo>
                <a:lnTo>
                  <a:pt x="1653211" y="0"/>
                </a:lnTo>
                <a:cubicBezTo>
                  <a:pt x="1688060" y="193503"/>
                  <a:pt x="1617836" y="223960"/>
                  <a:pt x="1653211" y="408298"/>
                </a:cubicBezTo>
                <a:cubicBezTo>
                  <a:pt x="1651997" y="457294"/>
                  <a:pt x="1619647" y="498804"/>
                  <a:pt x="1571550" y="489959"/>
                </a:cubicBezTo>
                <a:cubicBezTo>
                  <a:pt x="1353043" y="531472"/>
                  <a:pt x="1177564" y="468713"/>
                  <a:pt x="1047700" y="489959"/>
                </a:cubicBezTo>
                <a:cubicBezTo>
                  <a:pt x="917836" y="511205"/>
                  <a:pt x="695159" y="457598"/>
                  <a:pt x="555281" y="489959"/>
                </a:cubicBezTo>
                <a:cubicBezTo>
                  <a:pt x="415403" y="522320"/>
                  <a:pt x="198462" y="451495"/>
                  <a:pt x="0" y="489959"/>
                </a:cubicBezTo>
                <a:lnTo>
                  <a:pt x="0" y="489959"/>
                </a:lnTo>
                <a:cubicBezTo>
                  <a:pt x="-12811" y="339656"/>
                  <a:pt x="15437" y="277602"/>
                  <a:pt x="0" y="81661"/>
                </a:cubicBezTo>
                <a:cubicBezTo>
                  <a:pt x="1387" y="29730"/>
                  <a:pt x="47452" y="-7695"/>
                  <a:pt x="81661" y="0"/>
                </a:cubicBezTo>
                <a:close/>
              </a:path>
              <a:path w="1653211" h="489959" stroke="0" extrusionOk="0">
                <a:moveTo>
                  <a:pt x="81661" y="0"/>
                </a:moveTo>
                <a:cubicBezTo>
                  <a:pt x="316431" y="-36967"/>
                  <a:pt x="482654" y="8989"/>
                  <a:pt x="636942" y="0"/>
                </a:cubicBezTo>
                <a:cubicBezTo>
                  <a:pt x="791230" y="-8989"/>
                  <a:pt x="1014320" y="20415"/>
                  <a:pt x="1113646" y="0"/>
                </a:cubicBezTo>
                <a:cubicBezTo>
                  <a:pt x="1212972" y="-20415"/>
                  <a:pt x="1541290" y="15472"/>
                  <a:pt x="1653211" y="0"/>
                </a:cubicBezTo>
                <a:lnTo>
                  <a:pt x="1653211" y="0"/>
                </a:lnTo>
                <a:cubicBezTo>
                  <a:pt x="1659631" y="184087"/>
                  <a:pt x="1611990" y="206687"/>
                  <a:pt x="1653211" y="408298"/>
                </a:cubicBezTo>
                <a:cubicBezTo>
                  <a:pt x="1663481" y="450029"/>
                  <a:pt x="1619991" y="483747"/>
                  <a:pt x="1571550" y="489959"/>
                </a:cubicBezTo>
                <a:cubicBezTo>
                  <a:pt x="1349977" y="544744"/>
                  <a:pt x="1202249" y="431677"/>
                  <a:pt x="1079131" y="489959"/>
                </a:cubicBezTo>
                <a:cubicBezTo>
                  <a:pt x="956013" y="548241"/>
                  <a:pt x="753441" y="468795"/>
                  <a:pt x="523850" y="489959"/>
                </a:cubicBezTo>
                <a:cubicBezTo>
                  <a:pt x="294259" y="511123"/>
                  <a:pt x="138320" y="434416"/>
                  <a:pt x="0" y="489959"/>
                </a:cubicBezTo>
                <a:lnTo>
                  <a:pt x="0" y="489959"/>
                </a:lnTo>
                <a:cubicBezTo>
                  <a:pt x="-14103" y="301534"/>
                  <a:pt x="44085" y="255616"/>
                  <a:pt x="0" y="81661"/>
                </a:cubicBezTo>
                <a:cubicBezTo>
                  <a:pt x="-3240" y="44737"/>
                  <a:pt x="41333" y="9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EURUSD= 10 $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CECCB45-9CB5-6BA3-9436-35F41C23664D}"/>
              </a:ext>
            </a:extLst>
          </p:cNvPr>
          <p:cNvSpPr/>
          <p:nvPr/>
        </p:nvSpPr>
        <p:spPr>
          <a:xfrm>
            <a:off x="9306607" y="2059225"/>
            <a:ext cx="2029692" cy="489959"/>
          </a:xfrm>
          <a:custGeom>
            <a:avLst/>
            <a:gdLst>
              <a:gd name="connsiteX0" fmla="*/ 81661 w 2029692"/>
              <a:gd name="connsiteY0" fmla="*/ 0 h 489959"/>
              <a:gd name="connsiteX1" fmla="*/ 588149 w 2029692"/>
              <a:gd name="connsiteY1" fmla="*/ 0 h 489959"/>
              <a:gd name="connsiteX2" fmla="*/ 1094637 w 2029692"/>
              <a:gd name="connsiteY2" fmla="*/ 0 h 489959"/>
              <a:gd name="connsiteX3" fmla="*/ 1523204 w 2029692"/>
              <a:gd name="connsiteY3" fmla="*/ 0 h 489959"/>
              <a:gd name="connsiteX4" fmla="*/ 2029692 w 2029692"/>
              <a:gd name="connsiteY4" fmla="*/ 0 h 489959"/>
              <a:gd name="connsiteX5" fmla="*/ 2029692 w 2029692"/>
              <a:gd name="connsiteY5" fmla="*/ 0 h 489959"/>
              <a:gd name="connsiteX6" fmla="*/ 2029692 w 2029692"/>
              <a:gd name="connsiteY6" fmla="*/ 408298 h 489959"/>
              <a:gd name="connsiteX7" fmla="*/ 1948031 w 2029692"/>
              <a:gd name="connsiteY7" fmla="*/ 489959 h 489959"/>
              <a:gd name="connsiteX8" fmla="*/ 1480504 w 2029692"/>
              <a:gd name="connsiteY8" fmla="*/ 489959 h 489959"/>
              <a:gd name="connsiteX9" fmla="*/ 1051937 w 2029692"/>
              <a:gd name="connsiteY9" fmla="*/ 489959 h 489959"/>
              <a:gd name="connsiteX10" fmla="*/ 584409 w 2029692"/>
              <a:gd name="connsiteY10" fmla="*/ 489959 h 489959"/>
              <a:gd name="connsiteX11" fmla="*/ 0 w 2029692"/>
              <a:gd name="connsiteY11" fmla="*/ 489959 h 489959"/>
              <a:gd name="connsiteX12" fmla="*/ 0 w 2029692"/>
              <a:gd name="connsiteY12" fmla="*/ 489959 h 489959"/>
              <a:gd name="connsiteX13" fmla="*/ 0 w 2029692"/>
              <a:gd name="connsiteY13" fmla="*/ 81661 h 489959"/>
              <a:gd name="connsiteX14" fmla="*/ 81661 w 2029692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9692" h="489959" fill="none" extrusionOk="0">
                <a:moveTo>
                  <a:pt x="81661" y="0"/>
                </a:moveTo>
                <a:cubicBezTo>
                  <a:pt x="324738" y="-44636"/>
                  <a:pt x="464572" y="11939"/>
                  <a:pt x="588149" y="0"/>
                </a:cubicBezTo>
                <a:cubicBezTo>
                  <a:pt x="711726" y="-11939"/>
                  <a:pt x="877549" y="57182"/>
                  <a:pt x="1094637" y="0"/>
                </a:cubicBezTo>
                <a:cubicBezTo>
                  <a:pt x="1311725" y="-57182"/>
                  <a:pt x="1330516" y="19400"/>
                  <a:pt x="1523204" y="0"/>
                </a:cubicBezTo>
                <a:cubicBezTo>
                  <a:pt x="1715892" y="-19400"/>
                  <a:pt x="1868506" y="43822"/>
                  <a:pt x="2029692" y="0"/>
                </a:cubicBezTo>
                <a:lnTo>
                  <a:pt x="2029692" y="0"/>
                </a:lnTo>
                <a:cubicBezTo>
                  <a:pt x="2046044" y="86921"/>
                  <a:pt x="2008737" y="284358"/>
                  <a:pt x="2029692" y="408298"/>
                </a:cubicBezTo>
                <a:cubicBezTo>
                  <a:pt x="2028653" y="462733"/>
                  <a:pt x="1990802" y="479894"/>
                  <a:pt x="1948031" y="489959"/>
                </a:cubicBezTo>
                <a:cubicBezTo>
                  <a:pt x="1827721" y="515659"/>
                  <a:pt x="1629652" y="434804"/>
                  <a:pt x="1480504" y="489959"/>
                </a:cubicBezTo>
                <a:cubicBezTo>
                  <a:pt x="1331356" y="545114"/>
                  <a:pt x="1139573" y="463162"/>
                  <a:pt x="1051937" y="489959"/>
                </a:cubicBezTo>
                <a:cubicBezTo>
                  <a:pt x="964301" y="516756"/>
                  <a:pt x="751457" y="487100"/>
                  <a:pt x="584409" y="489959"/>
                </a:cubicBezTo>
                <a:cubicBezTo>
                  <a:pt x="417361" y="492818"/>
                  <a:pt x="129751" y="421979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29692" h="489959" stroke="0" extrusionOk="0">
                <a:moveTo>
                  <a:pt x="81661" y="0"/>
                </a:moveTo>
                <a:cubicBezTo>
                  <a:pt x="189128" y="-51188"/>
                  <a:pt x="454796" y="47001"/>
                  <a:pt x="607629" y="0"/>
                </a:cubicBezTo>
                <a:cubicBezTo>
                  <a:pt x="760462" y="-47001"/>
                  <a:pt x="922112" y="40189"/>
                  <a:pt x="1036196" y="0"/>
                </a:cubicBezTo>
                <a:cubicBezTo>
                  <a:pt x="1150280" y="-40189"/>
                  <a:pt x="1424354" y="42122"/>
                  <a:pt x="1562165" y="0"/>
                </a:cubicBezTo>
                <a:cubicBezTo>
                  <a:pt x="1699976" y="-42122"/>
                  <a:pt x="1855226" y="27439"/>
                  <a:pt x="2029692" y="0"/>
                </a:cubicBezTo>
                <a:lnTo>
                  <a:pt x="2029692" y="0"/>
                </a:lnTo>
                <a:cubicBezTo>
                  <a:pt x="2072060" y="101461"/>
                  <a:pt x="2018466" y="274822"/>
                  <a:pt x="2029692" y="408298"/>
                </a:cubicBezTo>
                <a:cubicBezTo>
                  <a:pt x="2034493" y="448153"/>
                  <a:pt x="1997887" y="489847"/>
                  <a:pt x="1948031" y="489959"/>
                </a:cubicBezTo>
                <a:cubicBezTo>
                  <a:pt x="1738696" y="493021"/>
                  <a:pt x="1577209" y="433351"/>
                  <a:pt x="1422063" y="489959"/>
                </a:cubicBezTo>
                <a:cubicBezTo>
                  <a:pt x="1266917" y="546567"/>
                  <a:pt x="1109036" y="482964"/>
                  <a:pt x="954535" y="489959"/>
                </a:cubicBezTo>
                <a:cubicBezTo>
                  <a:pt x="800034" y="496954"/>
                  <a:pt x="714169" y="484144"/>
                  <a:pt x="525968" y="489959"/>
                </a:cubicBezTo>
                <a:cubicBezTo>
                  <a:pt x="337767" y="495774"/>
                  <a:pt x="129645" y="445100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EURGBP= 12.44 $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7B5B7-E87A-B019-1327-6754F7D0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2" y="1055240"/>
            <a:ext cx="2557313" cy="4350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8DCBC856-8201-C33A-188E-2C4DEC34FDAB}"/>
              </a:ext>
            </a:extLst>
          </p:cNvPr>
          <p:cNvSpPr/>
          <p:nvPr/>
        </p:nvSpPr>
        <p:spPr>
          <a:xfrm>
            <a:off x="3997453" y="2860018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EURCAD= 7.37 $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98CA5F89-0A45-3648-CDFF-D9C894B69812}"/>
              </a:ext>
            </a:extLst>
          </p:cNvPr>
          <p:cNvSpPr/>
          <p:nvPr/>
        </p:nvSpPr>
        <p:spPr>
          <a:xfrm>
            <a:off x="4036245" y="3763545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GBPAUD= 6.6 $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2ECCC2AA-363A-ABD2-91BD-946FF5204448}"/>
              </a:ext>
            </a:extLst>
          </p:cNvPr>
          <p:cNvSpPr/>
          <p:nvPr/>
        </p:nvSpPr>
        <p:spPr>
          <a:xfrm>
            <a:off x="4036244" y="4564338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GBPCAD= 7.37 $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23138F07-365C-592D-1487-A0A915A83FD8}"/>
              </a:ext>
            </a:extLst>
          </p:cNvPr>
          <p:cNvSpPr/>
          <p:nvPr/>
        </p:nvSpPr>
        <p:spPr>
          <a:xfrm>
            <a:off x="6797694" y="2860018"/>
            <a:ext cx="1653211" cy="489959"/>
          </a:xfrm>
          <a:custGeom>
            <a:avLst/>
            <a:gdLst>
              <a:gd name="connsiteX0" fmla="*/ 81661 w 1653211"/>
              <a:gd name="connsiteY0" fmla="*/ 0 h 489959"/>
              <a:gd name="connsiteX1" fmla="*/ 605511 w 1653211"/>
              <a:gd name="connsiteY1" fmla="*/ 0 h 489959"/>
              <a:gd name="connsiteX2" fmla="*/ 1129361 w 1653211"/>
              <a:gd name="connsiteY2" fmla="*/ 0 h 489959"/>
              <a:gd name="connsiteX3" fmla="*/ 1653211 w 1653211"/>
              <a:gd name="connsiteY3" fmla="*/ 0 h 489959"/>
              <a:gd name="connsiteX4" fmla="*/ 1653211 w 1653211"/>
              <a:gd name="connsiteY4" fmla="*/ 0 h 489959"/>
              <a:gd name="connsiteX5" fmla="*/ 1653211 w 1653211"/>
              <a:gd name="connsiteY5" fmla="*/ 408298 h 489959"/>
              <a:gd name="connsiteX6" fmla="*/ 1571550 w 1653211"/>
              <a:gd name="connsiteY6" fmla="*/ 489959 h 489959"/>
              <a:gd name="connsiteX7" fmla="*/ 1047700 w 1653211"/>
              <a:gd name="connsiteY7" fmla="*/ 489959 h 489959"/>
              <a:gd name="connsiteX8" fmla="*/ 555281 w 1653211"/>
              <a:gd name="connsiteY8" fmla="*/ 489959 h 489959"/>
              <a:gd name="connsiteX9" fmla="*/ 0 w 1653211"/>
              <a:gd name="connsiteY9" fmla="*/ 489959 h 489959"/>
              <a:gd name="connsiteX10" fmla="*/ 0 w 1653211"/>
              <a:gd name="connsiteY10" fmla="*/ 489959 h 489959"/>
              <a:gd name="connsiteX11" fmla="*/ 0 w 1653211"/>
              <a:gd name="connsiteY11" fmla="*/ 81661 h 489959"/>
              <a:gd name="connsiteX12" fmla="*/ 81661 w 1653211"/>
              <a:gd name="connsiteY12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211" h="489959" fill="none" extrusionOk="0">
                <a:moveTo>
                  <a:pt x="81661" y="0"/>
                </a:moveTo>
                <a:cubicBezTo>
                  <a:pt x="267585" y="-41138"/>
                  <a:pt x="423824" y="46437"/>
                  <a:pt x="605511" y="0"/>
                </a:cubicBezTo>
                <a:cubicBezTo>
                  <a:pt x="787198" y="-46437"/>
                  <a:pt x="885162" y="3816"/>
                  <a:pt x="1129361" y="0"/>
                </a:cubicBezTo>
                <a:cubicBezTo>
                  <a:pt x="1373560" y="-3816"/>
                  <a:pt x="1506932" y="5519"/>
                  <a:pt x="1653211" y="0"/>
                </a:cubicBezTo>
                <a:lnTo>
                  <a:pt x="1653211" y="0"/>
                </a:lnTo>
                <a:cubicBezTo>
                  <a:pt x="1688060" y="193503"/>
                  <a:pt x="1617836" y="223960"/>
                  <a:pt x="1653211" y="408298"/>
                </a:cubicBezTo>
                <a:cubicBezTo>
                  <a:pt x="1651997" y="457294"/>
                  <a:pt x="1619647" y="498804"/>
                  <a:pt x="1571550" y="489959"/>
                </a:cubicBezTo>
                <a:cubicBezTo>
                  <a:pt x="1353043" y="531472"/>
                  <a:pt x="1177564" y="468713"/>
                  <a:pt x="1047700" y="489959"/>
                </a:cubicBezTo>
                <a:cubicBezTo>
                  <a:pt x="917836" y="511205"/>
                  <a:pt x="695159" y="457598"/>
                  <a:pt x="555281" y="489959"/>
                </a:cubicBezTo>
                <a:cubicBezTo>
                  <a:pt x="415403" y="522320"/>
                  <a:pt x="198462" y="451495"/>
                  <a:pt x="0" y="489959"/>
                </a:cubicBezTo>
                <a:lnTo>
                  <a:pt x="0" y="489959"/>
                </a:lnTo>
                <a:cubicBezTo>
                  <a:pt x="-12811" y="339656"/>
                  <a:pt x="15437" y="277602"/>
                  <a:pt x="0" y="81661"/>
                </a:cubicBezTo>
                <a:cubicBezTo>
                  <a:pt x="1387" y="29730"/>
                  <a:pt x="47452" y="-7695"/>
                  <a:pt x="81661" y="0"/>
                </a:cubicBezTo>
                <a:close/>
              </a:path>
              <a:path w="1653211" h="489959" stroke="0" extrusionOk="0">
                <a:moveTo>
                  <a:pt x="81661" y="0"/>
                </a:moveTo>
                <a:cubicBezTo>
                  <a:pt x="316431" y="-36967"/>
                  <a:pt x="482654" y="8989"/>
                  <a:pt x="636942" y="0"/>
                </a:cubicBezTo>
                <a:cubicBezTo>
                  <a:pt x="791230" y="-8989"/>
                  <a:pt x="1014320" y="20415"/>
                  <a:pt x="1113646" y="0"/>
                </a:cubicBezTo>
                <a:cubicBezTo>
                  <a:pt x="1212972" y="-20415"/>
                  <a:pt x="1541290" y="15472"/>
                  <a:pt x="1653211" y="0"/>
                </a:cubicBezTo>
                <a:lnTo>
                  <a:pt x="1653211" y="0"/>
                </a:lnTo>
                <a:cubicBezTo>
                  <a:pt x="1659631" y="184087"/>
                  <a:pt x="1611990" y="206687"/>
                  <a:pt x="1653211" y="408298"/>
                </a:cubicBezTo>
                <a:cubicBezTo>
                  <a:pt x="1663481" y="450029"/>
                  <a:pt x="1619991" y="483747"/>
                  <a:pt x="1571550" y="489959"/>
                </a:cubicBezTo>
                <a:cubicBezTo>
                  <a:pt x="1349977" y="544744"/>
                  <a:pt x="1202249" y="431677"/>
                  <a:pt x="1079131" y="489959"/>
                </a:cubicBezTo>
                <a:cubicBezTo>
                  <a:pt x="956013" y="548241"/>
                  <a:pt x="753441" y="468795"/>
                  <a:pt x="523850" y="489959"/>
                </a:cubicBezTo>
                <a:cubicBezTo>
                  <a:pt x="294259" y="511123"/>
                  <a:pt x="138320" y="434416"/>
                  <a:pt x="0" y="489959"/>
                </a:cubicBezTo>
                <a:lnTo>
                  <a:pt x="0" y="489959"/>
                </a:lnTo>
                <a:cubicBezTo>
                  <a:pt x="-14103" y="301534"/>
                  <a:pt x="44085" y="255616"/>
                  <a:pt x="0" y="81661"/>
                </a:cubicBezTo>
                <a:cubicBezTo>
                  <a:pt x="-3240" y="44737"/>
                  <a:pt x="41333" y="9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GBPUSD= 10 $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B8AA1912-218E-2F61-5C79-49735DEA8781}"/>
              </a:ext>
            </a:extLst>
          </p:cNvPr>
          <p:cNvSpPr/>
          <p:nvPr/>
        </p:nvSpPr>
        <p:spPr>
          <a:xfrm>
            <a:off x="3997452" y="5365131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USDCAD= 7.37 $</a:t>
            </a: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B3FD9519-7A91-32D6-5493-1695EDF77EA4}"/>
              </a:ext>
            </a:extLst>
          </p:cNvPr>
          <p:cNvSpPr/>
          <p:nvPr/>
        </p:nvSpPr>
        <p:spPr>
          <a:xfrm>
            <a:off x="3997451" y="6079596"/>
            <a:ext cx="2059755" cy="489959"/>
          </a:xfrm>
          <a:custGeom>
            <a:avLst/>
            <a:gdLst>
              <a:gd name="connsiteX0" fmla="*/ 81661 w 2059755"/>
              <a:gd name="connsiteY0" fmla="*/ 0 h 489959"/>
              <a:gd name="connsiteX1" fmla="*/ 595965 w 2059755"/>
              <a:gd name="connsiteY1" fmla="*/ 0 h 489959"/>
              <a:gd name="connsiteX2" fmla="*/ 1110270 w 2059755"/>
              <a:gd name="connsiteY2" fmla="*/ 0 h 489959"/>
              <a:gd name="connsiteX3" fmla="*/ 1545451 w 2059755"/>
              <a:gd name="connsiteY3" fmla="*/ 0 h 489959"/>
              <a:gd name="connsiteX4" fmla="*/ 2059755 w 2059755"/>
              <a:gd name="connsiteY4" fmla="*/ 0 h 489959"/>
              <a:gd name="connsiteX5" fmla="*/ 2059755 w 2059755"/>
              <a:gd name="connsiteY5" fmla="*/ 0 h 489959"/>
              <a:gd name="connsiteX6" fmla="*/ 2059755 w 2059755"/>
              <a:gd name="connsiteY6" fmla="*/ 408298 h 489959"/>
              <a:gd name="connsiteX7" fmla="*/ 1978094 w 2059755"/>
              <a:gd name="connsiteY7" fmla="*/ 489959 h 489959"/>
              <a:gd name="connsiteX8" fmla="*/ 1503351 w 2059755"/>
              <a:gd name="connsiteY8" fmla="*/ 489959 h 489959"/>
              <a:gd name="connsiteX9" fmla="*/ 1068171 w 2059755"/>
              <a:gd name="connsiteY9" fmla="*/ 489959 h 489959"/>
              <a:gd name="connsiteX10" fmla="*/ 593428 w 2059755"/>
              <a:gd name="connsiteY10" fmla="*/ 489959 h 489959"/>
              <a:gd name="connsiteX11" fmla="*/ 0 w 2059755"/>
              <a:gd name="connsiteY11" fmla="*/ 489959 h 489959"/>
              <a:gd name="connsiteX12" fmla="*/ 0 w 2059755"/>
              <a:gd name="connsiteY12" fmla="*/ 489959 h 489959"/>
              <a:gd name="connsiteX13" fmla="*/ 0 w 2059755"/>
              <a:gd name="connsiteY13" fmla="*/ 81661 h 489959"/>
              <a:gd name="connsiteX14" fmla="*/ 81661 w 2059755"/>
              <a:gd name="connsiteY14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9755" h="489959" fill="none" extrusionOk="0">
                <a:moveTo>
                  <a:pt x="81661" y="0"/>
                </a:moveTo>
                <a:cubicBezTo>
                  <a:pt x="299369" y="-26831"/>
                  <a:pt x="348642" y="36924"/>
                  <a:pt x="595965" y="0"/>
                </a:cubicBezTo>
                <a:cubicBezTo>
                  <a:pt x="843288" y="-36924"/>
                  <a:pt x="892666" y="24141"/>
                  <a:pt x="1110270" y="0"/>
                </a:cubicBezTo>
                <a:cubicBezTo>
                  <a:pt x="1327874" y="-24141"/>
                  <a:pt x="1444543" y="26099"/>
                  <a:pt x="1545451" y="0"/>
                </a:cubicBezTo>
                <a:cubicBezTo>
                  <a:pt x="1646359" y="-26099"/>
                  <a:pt x="1925616" y="2009"/>
                  <a:pt x="2059755" y="0"/>
                </a:cubicBezTo>
                <a:lnTo>
                  <a:pt x="2059755" y="0"/>
                </a:lnTo>
                <a:cubicBezTo>
                  <a:pt x="2076107" y="86921"/>
                  <a:pt x="2038800" y="284358"/>
                  <a:pt x="2059755" y="408298"/>
                </a:cubicBezTo>
                <a:cubicBezTo>
                  <a:pt x="2058716" y="462733"/>
                  <a:pt x="2020865" y="479894"/>
                  <a:pt x="1978094" y="489959"/>
                </a:cubicBezTo>
                <a:cubicBezTo>
                  <a:pt x="1765542" y="502796"/>
                  <a:pt x="1665205" y="450431"/>
                  <a:pt x="1503351" y="489959"/>
                </a:cubicBezTo>
                <a:cubicBezTo>
                  <a:pt x="1341497" y="529487"/>
                  <a:pt x="1231103" y="448724"/>
                  <a:pt x="1068171" y="489959"/>
                </a:cubicBezTo>
                <a:cubicBezTo>
                  <a:pt x="905239" y="531194"/>
                  <a:pt x="792688" y="472695"/>
                  <a:pt x="593428" y="489959"/>
                </a:cubicBezTo>
                <a:cubicBezTo>
                  <a:pt x="394168" y="507223"/>
                  <a:pt x="149128" y="424352"/>
                  <a:pt x="0" y="489959"/>
                </a:cubicBezTo>
                <a:lnTo>
                  <a:pt x="0" y="489959"/>
                </a:lnTo>
                <a:cubicBezTo>
                  <a:pt x="-27407" y="350095"/>
                  <a:pt x="40529" y="242708"/>
                  <a:pt x="0" y="81661"/>
                </a:cubicBezTo>
                <a:cubicBezTo>
                  <a:pt x="3961" y="32620"/>
                  <a:pt x="35261" y="-10508"/>
                  <a:pt x="81661" y="0"/>
                </a:cubicBezTo>
                <a:close/>
              </a:path>
              <a:path w="2059755" h="489959" stroke="0" extrusionOk="0">
                <a:moveTo>
                  <a:pt x="81661" y="0"/>
                </a:moveTo>
                <a:cubicBezTo>
                  <a:pt x="210766" y="-52476"/>
                  <a:pt x="372995" y="1052"/>
                  <a:pt x="615746" y="0"/>
                </a:cubicBezTo>
                <a:cubicBezTo>
                  <a:pt x="858497" y="-1052"/>
                  <a:pt x="947995" y="49862"/>
                  <a:pt x="1050927" y="0"/>
                </a:cubicBezTo>
                <a:cubicBezTo>
                  <a:pt x="1153859" y="-49862"/>
                  <a:pt x="1393899" y="24493"/>
                  <a:pt x="1585012" y="0"/>
                </a:cubicBezTo>
                <a:cubicBezTo>
                  <a:pt x="1776126" y="-24493"/>
                  <a:pt x="1848910" y="47023"/>
                  <a:pt x="2059755" y="0"/>
                </a:cubicBezTo>
                <a:lnTo>
                  <a:pt x="2059755" y="0"/>
                </a:lnTo>
                <a:cubicBezTo>
                  <a:pt x="2102123" y="101461"/>
                  <a:pt x="2048529" y="274822"/>
                  <a:pt x="2059755" y="408298"/>
                </a:cubicBezTo>
                <a:cubicBezTo>
                  <a:pt x="2064556" y="448153"/>
                  <a:pt x="2027950" y="489847"/>
                  <a:pt x="1978094" y="489959"/>
                </a:cubicBezTo>
                <a:cubicBezTo>
                  <a:pt x="1774873" y="530778"/>
                  <a:pt x="1678630" y="431620"/>
                  <a:pt x="1444009" y="489959"/>
                </a:cubicBezTo>
                <a:cubicBezTo>
                  <a:pt x="1209388" y="548298"/>
                  <a:pt x="1116128" y="469413"/>
                  <a:pt x="969266" y="489959"/>
                </a:cubicBezTo>
                <a:cubicBezTo>
                  <a:pt x="822404" y="510505"/>
                  <a:pt x="726785" y="482066"/>
                  <a:pt x="534085" y="489959"/>
                </a:cubicBezTo>
                <a:cubicBezTo>
                  <a:pt x="341385" y="497852"/>
                  <a:pt x="162469" y="444174"/>
                  <a:pt x="0" y="489959"/>
                </a:cubicBezTo>
                <a:lnTo>
                  <a:pt x="0" y="489959"/>
                </a:lnTo>
                <a:cubicBezTo>
                  <a:pt x="-38176" y="354378"/>
                  <a:pt x="21440" y="184627"/>
                  <a:pt x="0" y="81661"/>
                </a:cubicBezTo>
                <a:cubicBezTo>
                  <a:pt x="10" y="35400"/>
                  <a:pt x="32995" y="-154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USDJPY= 7.36 $</a:t>
            </a: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DE760E98-E549-B585-F10A-6D04E9207233}"/>
              </a:ext>
            </a:extLst>
          </p:cNvPr>
          <p:cNvSpPr/>
          <p:nvPr/>
        </p:nvSpPr>
        <p:spPr>
          <a:xfrm>
            <a:off x="6797693" y="3626615"/>
            <a:ext cx="1653211" cy="489959"/>
          </a:xfrm>
          <a:custGeom>
            <a:avLst/>
            <a:gdLst>
              <a:gd name="connsiteX0" fmla="*/ 81661 w 1653211"/>
              <a:gd name="connsiteY0" fmla="*/ 0 h 489959"/>
              <a:gd name="connsiteX1" fmla="*/ 605511 w 1653211"/>
              <a:gd name="connsiteY1" fmla="*/ 0 h 489959"/>
              <a:gd name="connsiteX2" fmla="*/ 1129361 w 1653211"/>
              <a:gd name="connsiteY2" fmla="*/ 0 h 489959"/>
              <a:gd name="connsiteX3" fmla="*/ 1653211 w 1653211"/>
              <a:gd name="connsiteY3" fmla="*/ 0 h 489959"/>
              <a:gd name="connsiteX4" fmla="*/ 1653211 w 1653211"/>
              <a:gd name="connsiteY4" fmla="*/ 0 h 489959"/>
              <a:gd name="connsiteX5" fmla="*/ 1653211 w 1653211"/>
              <a:gd name="connsiteY5" fmla="*/ 408298 h 489959"/>
              <a:gd name="connsiteX6" fmla="*/ 1571550 w 1653211"/>
              <a:gd name="connsiteY6" fmla="*/ 489959 h 489959"/>
              <a:gd name="connsiteX7" fmla="*/ 1047700 w 1653211"/>
              <a:gd name="connsiteY7" fmla="*/ 489959 h 489959"/>
              <a:gd name="connsiteX8" fmla="*/ 555281 w 1653211"/>
              <a:gd name="connsiteY8" fmla="*/ 489959 h 489959"/>
              <a:gd name="connsiteX9" fmla="*/ 0 w 1653211"/>
              <a:gd name="connsiteY9" fmla="*/ 489959 h 489959"/>
              <a:gd name="connsiteX10" fmla="*/ 0 w 1653211"/>
              <a:gd name="connsiteY10" fmla="*/ 489959 h 489959"/>
              <a:gd name="connsiteX11" fmla="*/ 0 w 1653211"/>
              <a:gd name="connsiteY11" fmla="*/ 81661 h 489959"/>
              <a:gd name="connsiteX12" fmla="*/ 81661 w 1653211"/>
              <a:gd name="connsiteY12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211" h="489959" fill="none" extrusionOk="0">
                <a:moveTo>
                  <a:pt x="81661" y="0"/>
                </a:moveTo>
                <a:cubicBezTo>
                  <a:pt x="267585" y="-41138"/>
                  <a:pt x="423824" y="46437"/>
                  <a:pt x="605511" y="0"/>
                </a:cubicBezTo>
                <a:cubicBezTo>
                  <a:pt x="787198" y="-46437"/>
                  <a:pt x="885162" y="3816"/>
                  <a:pt x="1129361" y="0"/>
                </a:cubicBezTo>
                <a:cubicBezTo>
                  <a:pt x="1373560" y="-3816"/>
                  <a:pt x="1506932" y="5519"/>
                  <a:pt x="1653211" y="0"/>
                </a:cubicBezTo>
                <a:lnTo>
                  <a:pt x="1653211" y="0"/>
                </a:lnTo>
                <a:cubicBezTo>
                  <a:pt x="1688060" y="193503"/>
                  <a:pt x="1617836" y="223960"/>
                  <a:pt x="1653211" y="408298"/>
                </a:cubicBezTo>
                <a:cubicBezTo>
                  <a:pt x="1651997" y="457294"/>
                  <a:pt x="1619647" y="498804"/>
                  <a:pt x="1571550" y="489959"/>
                </a:cubicBezTo>
                <a:cubicBezTo>
                  <a:pt x="1353043" y="531472"/>
                  <a:pt x="1177564" y="468713"/>
                  <a:pt x="1047700" y="489959"/>
                </a:cubicBezTo>
                <a:cubicBezTo>
                  <a:pt x="917836" y="511205"/>
                  <a:pt x="695159" y="457598"/>
                  <a:pt x="555281" y="489959"/>
                </a:cubicBezTo>
                <a:cubicBezTo>
                  <a:pt x="415403" y="522320"/>
                  <a:pt x="198462" y="451495"/>
                  <a:pt x="0" y="489959"/>
                </a:cubicBezTo>
                <a:lnTo>
                  <a:pt x="0" y="489959"/>
                </a:lnTo>
                <a:cubicBezTo>
                  <a:pt x="-12811" y="339656"/>
                  <a:pt x="15437" y="277602"/>
                  <a:pt x="0" y="81661"/>
                </a:cubicBezTo>
                <a:cubicBezTo>
                  <a:pt x="1387" y="29730"/>
                  <a:pt x="47452" y="-7695"/>
                  <a:pt x="81661" y="0"/>
                </a:cubicBezTo>
                <a:close/>
              </a:path>
              <a:path w="1653211" h="489959" stroke="0" extrusionOk="0">
                <a:moveTo>
                  <a:pt x="81661" y="0"/>
                </a:moveTo>
                <a:cubicBezTo>
                  <a:pt x="316431" y="-36967"/>
                  <a:pt x="482654" y="8989"/>
                  <a:pt x="636942" y="0"/>
                </a:cubicBezTo>
                <a:cubicBezTo>
                  <a:pt x="791230" y="-8989"/>
                  <a:pt x="1014320" y="20415"/>
                  <a:pt x="1113646" y="0"/>
                </a:cubicBezTo>
                <a:cubicBezTo>
                  <a:pt x="1212972" y="-20415"/>
                  <a:pt x="1541290" y="15472"/>
                  <a:pt x="1653211" y="0"/>
                </a:cubicBezTo>
                <a:lnTo>
                  <a:pt x="1653211" y="0"/>
                </a:lnTo>
                <a:cubicBezTo>
                  <a:pt x="1659631" y="184087"/>
                  <a:pt x="1611990" y="206687"/>
                  <a:pt x="1653211" y="408298"/>
                </a:cubicBezTo>
                <a:cubicBezTo>
                  <a:pt x="1663481" y="450029"/>
                  <a:pt x="1619991" y="483747"/>
                  <a:pt x="1571550" y="489959"/>
                </a:cubicBezTo>
                <a:cubicBezTo>
                  <a:pt x="1349977" y="544744"/>
                  <a:pt x="1202249" y="431677"/>
                  <a:pt x="1079131" y="489959"/>
                </a:cubicBezTo>
                <a:cubicBezTo>
                  <a:pt x="956013" y="548241"/>
                  <a:pt x="753441" y="468795"/>
                  <a:pt x="523850" y="489959"/>
                </a:cubicBezTo>
                <a:cubicBezTo>
                  <a:pt x="294259" y="511123"/>
                  <a:pt x="138320" y="434416"/>
                  <a:pt x="0" y="489959"/>
                </a:cubicBezTo>
                <a:lnTo>
                  <a:pt x="0" y="489959"/>
                </a:lnTo>
                <a:cubicBezTo>
                  <a:pt x="-14103" y="301534"/>
                  <a:pt x="44085" y="255616"/>
                  <a:pt x="0" y="81661"/>
                </a:cubicBezTo>
                <a:cubicBezTo>
                  <a:pt x="-3240" y="44737"/>
                  <a:pt x="41333" y="9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NZDUSD= 10 $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36E93BC7-777E-60F1-BB07-0F761E3255A7}"/>
              </a:ext>
            </a:extLst>
          </p:cNvPr>
          <p:cNvSpPr/>
          <p:nvPr/>
        </p:nvSpPr>
        <p:spPr>
          <a:xfrm>
            <a:off x="6766098" y="4506379"/>
            <a:ext cx="1653211" cy="489959"/>
          </a:xfrm>
          <a:custGeom>
            <a:avLst/>
            <a:gdLst>
              <a:gd name="connsiteX0" fmla="*/ 81661 w 1653211"/>
              <a:gd name="connsiteY0" fmla="*/ 0 h 489959"/>
              <a:gd name="connsiteX1" fmla="*/ 605511 w 1653211"/>
              <a:gd name="connsiteY1" fmla="*/ 0 h 489959"/>
              <a:gd name="connsiteX2" fmla="*/ 1129361 w 1653211"/>
              <a:gd name="connsiteY2" fmla="*/ 0 h 489959"/>
              <a:gd name="connsiteX3" fmla="*/ 1653211 w 1653211"/>
              <a:gd name="connsiteY3" fmla="*/ 0 h 489959"/>
              <a:gd name="connsiteX4" fmla="*/ 1653211 w 1653211"/>
              <a:gd name="connsiteY4" fmla="*/ 0 h 489959"/>
              <a:gd name="connsiteX5" fmla="*/ 1653211 w 1653211"/>
              <a:gd name="connsiteY5" fmla="*/ 408298 h 489959"/>
              <a:gd name="connsiteX6" fmla="*/ 1571550 w 1653211"/>
              <a:gd name="connsiteY6" fmla="*/ 489959 h 489959"/>
              <a:gd name="connsiteX7" fmla="*/ 1047700 w 1653211"/>
              <a:gd name="connsiteY7" fmla="*/ 489959 h 489959"/>
              <a:gd name="connsiteX8" fmla="*/ 555281 w 1653211"/>
              <a:gd name="connsiteY8" fmla="*/ 489959 h 489959"/>
              <a:gd name="connsiteX9" fmla="*/ 0 w 1653211"/>
              <a:gd name="connsiteY9" fmla="*/ 489959 h 489959"/>
              <a:gd name="connsiteX10" fmla="*/ 0 w 1653211"/>
              <a:gd name="connsiteY10" fmla="*/ 489959 h 489959"/>
              <a:gd name="connsiteX11" fmla="*/ 0 w 1653211"/>
              <a:gd name="connsiteY11" fmla="*/ 81661 h 489959"/>
              <a:gd name="connsiteX12" fmla="*/ 81661 w 1653211"/>
              <a:gd name="connsiteY12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211" h="489959" fill="none" extrusionOk="0">
                <a:moveTo>
                  <a:pt x="81661" y="0"/>
                </a:moveTo>
                <a:cubicBezTo>
                  <a:pt x="267585" y="-41138"/>
                  <a:pt x="423824" y="46437"/>
                  <a:pt x="605511" y="0"/>
                </a:cubicBezTo>
                <a:cubicBezTo>
                  <a:pt x="787198" y="-46437"/>
                  <a:pt x="885162" y="3816"/>
                  <a:pt x="1129361" y="0"/>
                </a:cubicBezTo>
                <a:cubicBezTo>
                  <a:pt x="1373560" y="-3816"/>
                  <a:pt x="1506932" y="5519"/>
                  <a:pt x="1653211" y="0"/>
                </a:cubicBezTo>
                <a:lnTo>
                  <a:pt x="1653211" y="0"/>
                </a:lnTo>
                <a:cubicBezTo>
                  <a:pt x="1688060" y="193503"/>
                  <a:pt x="1617836" y="223960"/>
                  <a:pt x="1653211" y="408298"/>
                </a:cubicBezTo>
                <a:cubicBezTo>
                  <a:pt x="1651997" y="457294"/>
                  <a:pt x="1619647" y="498804"/>
                  <a:pt x="1571550" y="489959"/>
                </a:cubicBezTo>
                <a:cubicBezTo>
                  <a:pt x="1353043" y="531472"/>
                  <a:pt x="1177564" y="468713"/>
                  <a:pt x="1047700" y="489959"/>
                </a:cubicBezTo>
                <a:cubicBezTo>
                  <a:pt x="917836" y="511205"/>
                  <a:pt x="695159" y="457598"/>
                  <a:pt x="555281" y="489959"/>
                </a:cubicBezTo>
                <a:cubicBezTo>
                  <a:pt x="415403" y="522320"/>
                  <a:pt x="198462" y="451495"/>
                  <a:pt x="0" y="489959"/>
                </a:cubicBezTo>
                <a:lnTo>
                  <a:pt x="0" y="489959"/>
                </a:lnTo>
                <a:cubicBezTo>
                  <a:pt x="-12811" y="339656"/>
                  <a:pt x="15437" y="277602"/>
                  <a:pt x="0" y="81661"/>
                </a:cubicBezTo>
                <a:cubicBezTo>
                  <a:pt x="1387" y="29730"/>
                  <a:pt x="47452" y="-7695"/>
                  <a:pt x="81661" y="0"/>
                </a:cubicBezTo>
                <a:close/>
              </a:path>
              <a:path w="1653211" h="489959" stroke="0" extrusionOk="0">
                <a:moveTo>
                  <a:pt x="81661" y="0"/>
                </a:moveTo>
                <a:cubicBezTo>
                  <a:pt x="316431" y="-36967"/>
                  <a:pt x="482654" y="8989"/>
                  <a:pt x="636942" y="0"/>
                </a:cubicBezTo>
                <a:cubicBezTo>
                  <a:pt x="791230" y="-8989"/>
                  <a:pt x="1014320" y="20415"/>
                  <a:pt x="1113646" y="0"/>
                </a:cubicBezTo>
                <a:cubicBezTo>
                  <a:pt x="1212972" y="-20415"/>
                  <a:pt x="1541290" y="15472"/>
                  <a:pt x="1653211" y="0"/>
                </a:cubicBezTo>
                <a:lnTo>
                  <a:pt x="1653211" y="0"/>
                </a:lnTo>
                <a:cubicBezTo>
                  <a:pt x="1659631" y="184087"/>
                  <a:pt x="1611990" y="206687"/>
                  <a:pt x="1653211" y="408298"/>
                </a:cubicBezTo>
                <a:cubicBezTo>
                  <a:pt x="1663481" y="450029"/>
                  <a:pt x="1619991" y="483747"/>
                  <a:pt x="1571550" y="489959"/>
                </a:cubicBezTo>
                <a:cubicBezTo>
                  <a:pt x="1349977" y="544744"/>
                  <a:pt x="1202249" y="431677"/>
                  <a:pt x="1079131" y="489959"/>
                </a:cubicBezTo>
                <a:cubicBezTo>
                  <a:pt x="956013" y="548241"/>
                  <a:pt x="753441" y="468795"/>
                  <a:pt x="523850" y="489959"/>
                </a:cubicBezTo>
                <a:cubicBezTo>
                  <a:pt x="294259" y="511123"/>
                  <a:pt x="138320" y="434416"/>
                  <a:pt x="0" y="489959"/>
                </a:cubicBezTo>
                <a:lnTo>
                  <a:pt x="0" y="489959"/>
                </a:lnTo>
                <a:cubicBezTo>
                  <a:pt x="-14103" y="301534"/>
                  <a:pt x="44085" y="255616"/>
                  <a:pt x="0" y="81661"/>
                </a:cubicBezTo>
                <a:cubicBezTo>
                  <a:pt x="-3240" y="44737"/>
                  <a:pt x="41333" y="93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AUDUSD= 10 $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C8B8A6-8EBD-F70E-2A37-7456FB759BCC}"/>
              </a:ext>
            </a:extLst>
          </p:cNvPr>
          <p:cNvSpPr/>
          <p:nvPr/>
        </p:nvSpPr>
        <p:spPr>
          <a:xfrm>
            <a:off x="4409190" y="1323344"/>
            <a:ext cx="1138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X&lt;10</a:t>
            </a: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D7A1ACD2-B585-8BFB-834F-3A72F9C17C01}"/>
              </a:ext>
            </a:extLst>
          </p:cNvPr>
          <p:cNvSpPr/>
          <p:nvPr/>
        </p:nvSpPr>
        <p:spPr>
          <a:xfrm>
            <a:off x="6706274" y="1362525"/>
            <a:ext cx="1138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X=10</a:t>
            </a:r>
          </a:p>
        </p:txBody>
      </p:sp>
      <p:sp>
        <p:nvSpPr>
          <p:cNvPr id="4097" name="Rectangle 4096">
            <a:extLst>
              <a:ext uri="{FF2B5EF4-FFF2-40B4-BE49-F238E27FC236}">
                <a16:creationId xmlns:a16="http://schemas.microsoft.com/office/drawing/2014/main" id="{13D516E4-202A-D95F-B3B8-02E68A3A2846}"/>
              </a:ext>
            </a:extLst>
          </p:cNvPr>
          <p:cNvSpPr/>
          <p:nvPr/>
        </p:nvSpPr>
        <p:spPr>
          <a:xfrm>
            <a:off x="9273506" y="1322822"/>
            <a:ext cx="1138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X&gt;10</a:t>
            </a:r>
          </a:p>
        </p:txBody>
      </p:sp>
    </p:spTree>
    <p:extLst>
      <p:ext uri="{BB962C8B-B14F-4D97-AF65-F5344CB8AC3E}">
        <p14:creationId xmlns:p14="http://schemas.microsoft.com/office/powerpoint/2010/main" val="27802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93C011-F4FE-D04E-E083-3C213B07B81B}"/>
              </a:ext>
            </a:extLst>
          </p:cNvPr>
          <p:cNvSpPr/>
          <p:nvPr/>
        </p:nvSpPr>
        <p:spPr>
          <a:xfrm>
            <a:off x="8541328" y="1156103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الرصيد = 1000 دولار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83B9135-E528-3E21-AD22-9D44645A3978}"/>
              </a:ext>
            </a:extLst>
          </p:cNvPr>
          <p:cNvSpPr/>
          <p:nvPr/>
        </p:nvSpPr>
        <p:spPr>
          <a:xfrm>
            <a:off x="8481753" y="1977971"/>
            <a:ext cx="3425182" cy="489959"/>
          </a:xfrm>
          <a:custGeom>
            <a:avLst/>
            <a:gdLst>
              <a:gd name="connsiteX0" fmla="*/ 81661 w 3425182"/>
              <a:gd name="connsiteY0" fmla="*/ 0 h 489959"/>
              <a:gd name="connsiteX1" fmla="*/ 538609 w 3425182"/>
              <a:gd name="connsiteY1" fmla="*/ 0 h 489959"/>
              <a:gd name="connsiteX2" fmla="*/ 1095862 w 3425182"/>
              <a:gd name="connsiteY2" fmla="*/ 0 h 489959"/>
              <a:gd name="connsiteX3" fmla="*/ 1719986 w 3425182"/>
              <a:gd name="connsiteY3" fmla="*/ 0 h 489959"/>
              <a:gd name="connsiteX4" fmla="*/ 2310675 w 3425182"/>
              <a:gd name="connsiteY4" fmla="*/ 0 h 489959"/>
              <a:gd name="connsiteX5" fmla="*/ 2834493 w 3425182"/>
              <a:gd name="connsiteY5" fmla="*/ 0 h 489959"/>
              <a:gd name="connsiteX6" fmla="*/ 3425182 w 3425182"/>
              <a:gd name="connsiteY6" fmla="*/ 0 h 489959"/>
              <a:gd name="connsiteX7" fmla="*/ 3425182 w 3425182"/>
              <a:gd name="connsiteY7" fmla="*/ 0 h 489959"/>
              <a:gd name="connsiteX8" fmla="*/ 3425182 w 3425182"/>
              <a:gd name="connsiteY8" fmla="*/ 408298 h 489959"/>
              <a:gd name="connsiteX9" fmla="*/ 3343521 w 3425182"/>
              <a:gd name="connsiteY9" fmla="*/ 489959 h 489959"/>
              <a:gd name="connsiteX10" fmla="*/ 2819703 w 3425182"/>
              <a:gd name="connsiteY10" fmla="*/ 489959 h 489959"/>
              <a:gd name="connsiteX11" fmla="*/ 2329320 w 3425182"/>
              <a:gd name="connsiteY11" fmla="*/ 489959 h 489959"/>
              <a:gd name="connsiteX12" fmla="*/ 1772066 w 3425182"/>
              <a:gd name="connsiteY12" fmla="*/ 489959 h 489959"/>
              <a:gd name="connsiteX13" fmla="*/ 1214813 w 3425182"/>
              <a:gd name="connsiteY13" fmla="*/ 489959 h 489959"/>
              <a:gd name="connsiteX14" fmla="*/ 624124 w 3425182"/>
              <a:gd name="connsiteY14" fmla="*/ 489959 h 489959"/>
              <a:gd name="connsiteX15" fmla="*/ 0 w 3425182"/>
              <a:gd name="connsiteY15" fmla="*/ 489959 h 489959"/>
              <a:gd name="connsiteX16" fmla="*/ 0 w 3425182"/>
              <a:gd name="connsiteY16" fmla="*/ 489959 h 489959"/>
              <a:gd name="connsiteX17" fmla="*/ 0 w 3425182"/>
              <a:gd name="connsiteY17" fmla="*/ 81661 h 489959"/>
              <a:gd name="connsiteX18" fmla="*/ 81661 w 3425182"/>
              <a:gd name="connsiteY18" fmla="*/ 0 h 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5182" h="489959" fill="none" extrusionOk="0">
                <a:moveTo>
                  <a:pt x="81661" y="0"/>
                </a:moveTo>
                <a:cubicBezTo>
                  <a:pt x="244531" y="-50466"/>
                  <a:pt x="331077" y="10977"/>
                  <a:pt x="538609" y="0"/>
                </a:cubicBezTo>
                <a:cubicBezTo>
                  <a:pt x="746141" y="-10977"/>
                  <a:pt x="887929" y="34478"/>
                  <a:pt x="1095862" y="0"/>
                </a:cubicBezTo>
                <a:cubicBezTo>
                  <a:pt x="1303795" y="-34478"/>
                  <a:pt x="1483763" y="4806"/>
                  <a:pt x="1719986" y="0"/>
                </a:cubicBezTo>
                <a:cubicBezTo>
                  <a:pt x="1956209" y="-4806"/>
                  <a:pt x="2019301" y="66347"/>
                  <a:pt x="2310675" y="0"/>
                </a:cubicBezTo>
                <a:cubicBezTo>
                  <a:pt x="2602049" y="-66347"/>
                  <a:pt x="2710625" y="28593"/>
                  <a:pt x="2834493" y="0"/>
                </a:cubicBezTo>
                <a:cubicBezTo>
                  <a:pt x="2958361" y="-28593"/>
                  <a:pt x="3225406" y="54033"/>
                  <a:pt x="3425182" y="0"/>
                </a:cubicBezTo>
                <a:lnTo>
                  <a:pt x="3425182" y="0"/>
                </a:lnTo>
                <a:cubicBezTo>
                  <a:pt x="3431156" y="88885"/>
                  <a:pt x="3399947" y="322874"/>
                  <a:pt x="3425182" y="408298"/>
                </a:cubicBezTo>
                <a:cubicBezTo>
                  <a:pt x="3432240" y="457636"/>
                  <a:pt x="3379246" y="491607"/>
                  <a:pt x="3343521" y="489959"/>
                </a:cubicBezTo>
                <a:cubicBezTo>
                  <a:pt x="3176049" y="502184"/>
                  <a:pt x="3055117" y="485847"/>
                  <a:pt x="2819703" y="489959"/>
                </a:cubicBezTo>
                <a:cubicBezTo>
                  <a:pt x="2584289" y="494071"/>
                  <a:pt x="2452441" y="484223"/>
                  <a:pt x="2329320" y="489959"/>
                </a:cubicBezTo>
                <a:cubicBezTo>
                  <a:pt x="2206199" y="495695"/>
                  <a:pt x="1891942" y="437121"/>
                  <a:pt x="1772066" y="489959"/>
                </a:cubicBezTo>
                <a:cubicBezTo>
                  <a:pt x="1652190" y="542797"/>
                  <a:pt x="1358702" y="485547"/>
                  <a:pt x="1214813" y="489959"/>
                </a:cubicBezTo>
                <a:cubicBezTo>
                  <a:pt x="1070924" y="494371"/>
                  <a:pt x="869834" y="466906"/>
                  <a:pt x="624124" y="489959"/>
                </a:cubicBezTo>
                <a:cubicBezTo>
                  <a:pt x="378414" y="513012"/>
                  <a:pt x="274870" y="434028"/>
                  <a:pt x="0" y="489959"/>
                </a:cubicBezTo>
                <a:lnTo>
                  <a:pt x="0" y="489959"/>
                </a:lnTo>
                <a:cubicBezTo>
                  <a:pt x="-44858" y="317288"/>
                  <a:pt x="24596" y="178864"/>
                  <a:pt x="0" y="81661"/>
                </a:cubicBezTo>
                <a:cubicBezTo>
                  <a:pt x="-8275" y="39228"/>
                  <a:pt x="38311" y="41"/>
                  <a:pt x="81661" y="0"/>
                </a:cubicBezTo>
                <a:close/>
              </a:path>
              <a:path w="3425182" h="489959" stroke="0" extrusionOk="0">
                <a:moveTo>
                  <a:pt x="81661" y="0"/>
                </a:moveTo>
                <a:cubicBezTo>
                  <a:pt x="304690" y="-55633"/>
                  <a:pt x="521003" y="71892"/>
                  <a:pt x="705785" y="0"/>
                </a:cubicBezTo>
                <a:cubicBezTo>
                  <a:pt x="890567" y="-71892"/>
                  <a:pt x="1039554" y="7860"/>
                  <a:pt x="1162733" y="0"/>
                </a:cubicBezTo>
                <a:cubicBezTo>
                  <a:pt x="1285912" y="-7860"/>
                  <a:pt x="1502497" y="12161"/>
                  <a:pt x="1786857" y="0"/>
                </a:cubicBezTo>
                <a:cubicBezTo>
                  <a:pt x="2071217" y="-12161"/>
                  <a:pt x="2269185" y="60661"/>
                  <a:pt x="2410981" y="0"/>
                </a:cubicBezTo>
                <a:cubicBezTo>
                  <a:pt x="2552777" y="-60661"/>
                  <a:pt x="3037061" y="45921"/>
                  <a:pt x="3425182" y="0"/>
                </a:cubicBezTo>
                <a:lnTo>
                  <a:pt x="3425182" y="0"/>
                </a:lnTo>
                <a:cubicBezTo>
                  <a:pt x="3428319" y="111417"/>
                  <a:pt x="3389491" y="217714"/>
                  <a:pt x="3425182" y="408298"/>
                </a:cubicBezTo>
                <a:cubicBezTo>
                  <a:pt x="3421811" y="461801"/>
                  <a:pt x="3385527" y="489160"/>
                  <a:pt x="3343521" y="489959"/>
                </a:cubicBezTo>
                <a:cubicBezTo>
                  <a:pt x="3161071" y="547107"/>
                  <a:pt x="2933249" y="480980"/>
                  <a:pt x="2819703" y="489959"/>
                </a:cubicBezTo>
                <a:cubicBezTo>
                  <a:pt x="2706157" y="498938"/>
                  <a:pt x="2461445" y="489669"/>
                  <a:pt x="2362755" y="489959"/>
                </a:cubicBezTo>
                <a:cubicBezTo>
                  <a:pt x="2264065" y="490249"/>
                  <a:pt x="1997011" y="443250"/>
                  <a:pt x="1805501" y="489959"/>
                </a:cubicBezTo>
                <a:cubicBezTo>
                  <a:pt x="1613991" y="536668"/>
                  <a:pt x="1397615" y="456234"/>
                  <a:pt x="1281683" y="489959"/>
                </a:cubicBezTo>
                <a:cubicBezTo>
                  <a:pt x="1165751" y="523684"/>
                  <a:pt x="853744" y="430137"/>
                  <a:pt x="724430" y="489959"/>
                </a:cubicBezTo>
                <a:cubicBezTo>
                  <a:pt x="595116" y="549781"/>
                  <a:pt x="203804" y="446744"/>
                  <a:pt x="0" y="489959"/>
                </a:cubicBezTo>
                <a:lnTo>
                  <a:pt x="0" y="489959"/>
                </a:lnTo>
                <a:cubicBezTo>
                  <a:pt x="-28364" y="380487"/>
                  <a:pt x="43859" y="192098"/>
                  <a:pt x="0" y="81661"/>
                </a:cubicBezTo>
                <a:cubicBezTo>
                  <a:pt x="3925" y="32538"/>
                  <a:pt x="43711" y="10788"/>
                  <a:pt x="8166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الرافعة المالية = 1:100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FE3E716-6F4F-458C-E1F3-039570DF7690}"/>
              </a:ext>
            </a:extLst>
          </p:cNvPr>
          <p:cNvSpPr/>
          <p:nvPr/>
        </p:nvSpPr>
        <p:spPr>
          <a:xfrm>
            <a:off x="8481753" y="2799839"/>
            <a:ext cx="3425182" cy="960515"/>
          </a:xfrm>
          <a:custGeom>
            <a:avLst/>
            <a:gdLst>
              <a:gd name="connsiteX0" fmla="*/ 160089 w 3425182"/>
              <a:gd name="connsiteY0" fmla="*/ 0 h 960515"/>
              <a:gd name="connsiteX1" fmla="*/ 638969 w 3425182"/>
              <a:gd name="connsiteY1" fmla="*/ 0 h 960515"/>
              <a:gd name="connsiteX2" fmla="*/ 1215802 w 3425182"/>
              <a:gd name="connsiteY2" fmla="*/ 0 h 960515"/>
              <a:gd name="connsiteX3" fmla="*/ 1727334 w 3425182"/>
              <a:gd name="connsiteY3" fmla="*/ 0 h 960515"/>
              <a:gd name="connsiteX4" fmla="*/ 2206214 w 3425182"/>
              <a:gd name="connsiteY4" fmla="*/ 0 h 960515"/>
              <a:gd name="connsiteX5" fmla="*/ 2783047 w 3425182"/>
              <a:gd name="connsiteY5" fmla="*/ 0 h 960515"/>
              <a:gd name="connsiteX6" fmla="*/ 3425182 w 3425182"/>
              <a:gd name="connsiteY6" fmla="*/ 0 h 960515"/>
              <a:gd name="connsiteX7" fmla="*/ 3425182 w 3425182"/>
              <a:gd name="connsiteY7" fmla="*/ 0 h 960515"/>
              <a:gd name="connsiteX8" fmla="*/ 3425182 w 3425182"/>
              <a:gd name="connsiteY8" fmla="*/ 384204 h 960515"/>
              <a:gd name="connsiteX9" fmla="*/ 3425182 w 3425182"/>
              <a:gd name="connsiteY9" fmla="*/ 800426 h 960515"/>
              <a:gd name="connsiteX10" fmla="*/ 3265093 w 3425182"/>
              <a:gd name="connsiteY10" fmla="*/ 960515 h 960515"/>
              <a:gd name="connsiteX11" fmla="*/ 2818864 w 3425182"/>
              <a:gd name="connsiteY11" fmla="*/ 960515 h 960515"/>
              <a:gd name="connsiteX12" fmla="*/ 2242031 w 3425182"/>
              <a:gd name="connsiteY12" fmla="*/ 960515 h 960515"/>
              <a:gd name="connsiteX13" fmla="*/ 1795801 w 3425182"/>
              <a:gd name="connsiteY13" fmla="*/ 960515 h 960515"/>
              <a:gd name="connsiteX14" fmla="*/ 1186317 w 3425182"/>
              <a:gd name="connsiteY14" fmla="*/ 960515 h 960515"/>
              <a:gd name="connsiteX15" fmla="*/ 642135 w 3425182"/>
              <a:gd name="connsiteY15" fmla="*/ 960515 h 960515"/>
              <a:gd name="connsiteX16" fmla="*/ 0 w 3425182"/>
              <a:gd name="connsiteY16" fmla="*/ 960515 h 960515"/>
              <a:gd name="connsiteX17" fmla="*/ 0 w 3425182"/>
              <a:gd name="connsiteY17" fmla="*/ 960515 h 960515"/>
              <a:gd name="connsiteX18" fmla="*/ 0 w 3425182"/>
              <a:gd name="connsiteY18" fmla="*/ 552298 h 960515"/>
              <a:gd name="connsiteX19" fmla="*/ 0 w 3425182"/>
              <a:gd name="connsiteY19" fmla="*/ 160089 h 960515"/>
              <a:gd name="connsiteX20" fmla="*/ 160089 w 3425182"/>
              <a:gd name="connsiteY20" fmla="*/ 0 h 9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182" h="960515" fill="none" extrusionOk="0">
                <a:moveTo>
                  <a:pt x="160089" y="0"/>
                </a:moveTo>
                <a:cubicBezTo>
                  <a:pt x="378159" y="-39456"/>
                  <a:pt x="461331" y="50641"/>
                  <a:pt x="638969" y="0"/>
                </a:cubicBezTo>
                <a:cubicBezTo>
                  <a:pt x="816607" y="-50641"/>
                  <a:pt x="993601" y="36995"/>
                  <a:pt x="1215802" y="0"/>
                </a:cubicBezTo>
                <a:cubicBezTo>
                  <a:pt x="1438003" y="-36995"/>
                  <a:pt x="1608443" y="10120"/>
                  <a:pt x="1727334" y="0"/>
                </a:cubicBezTo>
                <a:cubicBezTo>
                  <a:pt x="1846225" y="-10120"/>
                  <a:pt x="2015604" y="19150"/>
                  <a:pt x="2206214" y="0"/>
                </a:cubicBezTo>
                <a:cubicBezTo>
                  <a:pt x="2396824" y="-19150"/>
                  <a:pt x="2527480" y="14550"/>
                  <a:pt x="2783047" y="0"/>
                </a:cubicBezTo>
                <a:cubicBezTo>
                  <a:pt x="3038614" y="-14550"/>
                  <a:pt x="3171720" y="31512"/>
                  <a:pt x="3425182" y="0"/>
                </a:cubicBezTo>
                <a:lnTo>
                  <a:pt x="3425182" y="0"/>
                </a:lnTo>
                <a:cubicBezTo>
                  <a:pt x="3431818" y="149614"/>
                  <a:pt x="3410576" y="292887"/>
                  <a:pt x="3425182" y="384204"/>
                </a:cubicBezTo>
                <a:cubicBezTo>
                  <a:pt x="3439788" y="475521"/>
                  <a:pt x="3404336" y="629600"/>
                  <a:pt x="3425182" y="800426"/>
                </a:cubicBezTo>
                <a:cubicBezTo>
                  <a:pt x="3403724" y="887760"/>
                  <a:pt x="3361690" y="956397"/>
                  <a:pt x="3265093" y="960515"/>
                </a:cubicBezTo>
                <a:cubicBezTo>
                  <a:pt x="3043226" y="970205"/>
                  <a:pt x="2917593" y="951139"/>
                  <a:pt x="2818864" y="960515"/>
                </a:cubicBezTo>
                <a:cubicBezTo>
                  <a:pt x="2720135" y="969891"/>
                  <a:pt x="2459265" y="938328"/>
                  <a:pt x="2242031" y="960515"/>
                </a:cubicBezTo>
                <a:cubicBezTo>
                  <a:pt x="2024797" y="982702"/>
                  <a:pt x="2006805" y="928499"/>
                  <a:pt x="1795801" y="960515"/>
                </a:cubicBezTo>
                <a:cubicBezTo>
                  <a:pt x="1584797" y="992531"/>
                  <a:pt x="1438848" y="899928"/>
                  <a:pt x="1186317" y="960515"/>
                </a:cubicBezTo>
                <a:cubicBezTo>
                  <a:pt x="933786" y="1021102"/>
                  <a:pt x="913556" y="953151"/>
                  <a:pt x="642135" y="960515"/>
                </a:cubicBezTo>
                <a:cubicBezTo>
                  <a:pt x="370714" y="967879"/>
                  <a:pt x="136151" y="933492"/>
                  <a:pt x="0" y="960515"/>
                </a:cubicBezTo>
                <a:lnTo>
                  <a:pt x="0" y="960515"/>
                </a:lnTo>
                <a:cubicBezTo>
                  <a:pt x="-40467" y="817648"/>
                  <a:pt x="10271" y="662185"/>
                  <a:pt x="0" y="552298"/>
                </a:cubicBezTo>
                <a:cubicBezTo>
                  <a:pt x="-10271" y="442411"/>
                  <a:pt x="31899" y="250287"/>
                  <a:pt x="0" y="160089"/>
                </a:cubicBezTo>
                <a:cubicBezTo>
                  <a:pt x="4558" y="52330"/>
                  <a:pt x="68341" y="3378"/>
                  <a:pt x="160089" y="0"/>
                </a:cubicBezTo>
                <a:close/>
              </a:path>
              <a:path w="3425182" h="960515" stroke="0" extrusionOk="0">
                <a:moveTo>
                  <a:pt x="160089" y="0"/>
                </a:moveTo>
                <a:cubicBezTo>
                  <a:pt x="432836" y="-37037"/>
                  <a:pt x="547876" y="57221"/>
                  <a:pt x="769573" y="0"/>
                </a:cubicBezTo>
                <a:cubicBezTo>
                  <a:pt x="991270" y="-57221"/>
                  <a:pt x="1069845" y="43684"/>
                  <a:pt x="1215802" y="0"/>
                </a:cubicBezTo>
                <a:cubicBezTo>
                  <a:pt x="1361759" y="-43684"/>
                  <a:pt x="1606463" y="45800"/>
                  <a:pt x="1825286" y="0"/>
                </a:cubicBezTo>
                <a:cubicBezTo>
                  <a:pt x="2044109" y="-45800"/>
                  <a:pt x="2303062" y="8194"/>
                  <a:pt x="2434770" y="0"/>
                </a:cubicBezTo>
                <a:cubicBezTo>
                  <a:pt x="2566478" y="-8194"/>
                  <a:pt x="3083927" y="24300"/>
                  <a:pt x="3425182" y="0"/>
                </a:cubicBezTo>
                <a:lnTo>
                  <a:pt x="3425182" y="0"/>
                </a:lnTo>
                <a:cubicBezTo>
                  <a:pt x="3446217" y="116879"/>
                  <a:pt x="3410853" y="255697"/>
                  <a:pt x="3425182" y="408217"/>
                </a:cubicBezTo>
                <a:cubicBezTo>
                  <a:pt x="3439511" y="560737"/>
                  <a:pt x="3396002" y="663221"/>
                  <a:pt x="3425182" y="800426"/>
                </a:cubicBezTo>
                <a:cubicBezTo>
                  <a:pt x="3411465" y="877455"/>
                  <a:pt x="3354921" y="963186"/>
                  <a:pt x="3265093" y="960515"/>
                </a:cubicBezTo>
                <a:cubicBezTo>
                  <a:pt x="3138320" y="991360"/>
                  <a:pt x="2957923" y="947508"/>
                  <a:pt x="2786213" y="960515"/>
                </a:cubicBezTo>
                <a:cubicBezTo>
                  <a:pt x="2614503" y="973522"/>
                  <a:pt x="2443049" y="927666"/>
                  <a:pt x="2242031" y="960515"/>
                </a:cubicBezTo>
                <a:cubicBezTo>
                  <a:pt x="2041013" y="993364"/>
                  <a:pt x="1921094" y="949408"/>
                  <a:pt x="1730499" y="960515"/>
                </a:cubicBezTo>
                <a:cubicBezTo>
                  <a:pt x="1539904" y="971622"/>
                  <a:pt x="1349860" y="929834"/>
                  <a:pt x="1186317" y="960515"/>
                </a:cubicBezTo>
                <a:cubicBezTo>
                  <a:pt x="1022774" y="991196"/>
                  <a:pt x="845750" y="946320"/>
                  <a:pt x="609484" y="960515"/>
                </a:cubicBezTo>
                <a:cubicBezTo>
                  <a:pt x="373218" y="974710"/>
                  <a:pt x="194702" y="907963"/>
                  <a:pt x="0" y="960515"/>
                </a:cubicBezTo>
                <a:lnTo>
                  <a:pt x="0" y="960515"/>
                </a:lnTo>
                <a:cubicBezTo>
                  <a:pt x="-38056" y="868167"/>
                  <a:pt x="27874" y="739561"/>
                  <a:pt x="0" y="568306"/>
                </a:cubicBezTo>
                <a:cubicBezTo>
                  <a:pt x="-27874" y="397051"/>
                  <a:pt x="47179" y="326047"/>
                  <a:pt x="0" y="160089"/>
                </a:cubicBezTo>
                <a:cubicBezTo>
                  <a:pt x="-11165" y="57243"/>
                  <a:pt x="49715" y="-954"/>
                  <a:pt x="16008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القوة الشرائية = 1000 دولار </a:t>
            </a:r>
            <a:r>
              <a:rPr lang="en-US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ar-EG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100,000</a:t>
            </a:r>
            <a:endParaRPr lang="en-US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Should You Trade the EURUSD? - HowTheMarketWorks">
            <a:extLst>
              <a:ext uri="{FF2B5EF4-FFF2-40B4-BE49-F238E27FC236}">
                <a16:creationId xmlns:a16="http://schemas.microsoft.com/office/drawing/2014/main" id="{4672EA62-159C-A752-35F7-CF9B4BCC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05" y="2242386"/>
            <a:ext cx="1443064" cy="961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844149" y="3203828"/>
            <a:ext cx="45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EURUSD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38769" y="101742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267889" y="4912492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2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9B00D-AAA2-A2F9-964B-7902C3C0199F}"/>
              </a:ext>
            </a:extLst>
          </p:cNvPr>
          <p:cNvSpPr/>
          <p:nvPr/>
        </p:nvSpPr>
        <p:spPr>
          <a:xfrm>
            <a:off x="858067" y="4312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العملات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91F5E-9174-294F-7EA3-24A316C6FAED}"/>
              </a:ext>
            </a:extLst>
          </p:cNvPr>
          <p:cNvSpPr/>
          <p:nvPr/>
        </p:nvSpPr>
        <p:spPr>
          <a:xfrm>
            <a:off x="1844149" y="3203828"/>
            <a:ext cx="45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EURUSD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814BE-C5DA-104E-7BE6-85CFC86D3AF9}"/>
              </a:ext>
            </a:extLst>
          </p:cNvPr>
          <p:cNvSpPr/>
          <p:nvPr/>
        </p:nvSpPr>
        <p:spPr>
          <a:xfrm>
            <a:off x="4438769" y="101742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F019C-1C09-92CE-73E4-72829C702C10}"/>
              </a:ext>
            </a:extLst>
          </p:cNvPr>
          <p:cNvSpPr/>
          <p:nvPr/>
        </p:nvSpPr>
        <p:spPr>
          <a:xfrm>
            <a:off x="4267889" y="4912492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1.0</a:t>
            </a:r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1FDCD-0322-08F0-9769-E0B7A4C2488A}"/>
              </a:ext>
            </a:extLst>
          </p:cNvPr>
          <p:cNvSpPr/>
          <p:nvPr/>
        </p:nvSpPr>
        <p:spPr>
          <a:xfrm>
            <a:off x="21027" y="3280096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شراء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53239-490F-FBCF-D84E-FB46F5653312}"/>
              </a:ext>
            </a:extLst>
          </p:cNvPr>
          <p:cNvSpPr/>
          <p:nvPr/>
        </p:nvSpPr>
        <p:spPr>
          <a:xfrm>
            <a:off x="-36451" y="1054641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12E0A-2FD2-EF15-94EB-91642AC12B2A}"/>
              </a:ext>
            </a:extLst>
          </p:cNvPr>
          <p:cNvSpPr/>
          <p:nvPr/>
        </p:nvSpPr>
        <p:spPr>
          <a:xfrm>
            <a:off x="475456" y="4905522"/>
            <a:ext cx="3090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04D254-63BA-A704-5861-18AAFE93A477}"/>
              </a:ext>
            </a:extLst>
          </p:cNvPr>
          <p:cNvCxnSpPr/>
          <p:nvPr/>
        </p:nvCxnSpPr>
        <p:spPr>
          <a:xfrm rot="5400000" flipH="1" flipV="1">
            <a:off x="5631873" y="2281844"/>
            <a:ext cx="2219498" cy="68995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C246B-4995-6FDD-2775-A54AFDE86A2A}"/>
              </a:ext>
            </a:extLst>
          </p:cNvPr>
          <p:cNvSpPr/>
          <p:nvPr/>
        </p:nvSpPr>
        <p:spPr>
          <a:xfrm>
            <a:off x="7162572" y="1223918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 = 100 بيب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43D5076-D11C-53E1-0F50-15811D8C992D}"/>
              </a:ext>
            </a:extLst>
          </p:cNvPr>
          <p:cNvCxnSpPr/>
          <p:nvPr/>
        </p:nvCxnSpPr>
        <p:spPr>
          <a:xfrm rot="16200000" flipH="1">
            <a:off x="5917687" y="4306968"/>
            <a:ext cx="1723842" cy="765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ABBF3-D18A-2C28-5953-35DC004FEC60}"/>
              </a:ext>
            </a:extLst>
          </p:cNvPr>
          <p:cNvSpPr/>
          <p:nvPr/>
        </p:nvSpPr>
        <p:spPr>
          <a:xfrm>
            <a:off x="6060350" y="5714370"/>
            <a:ext cx="3575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 = 50 بيب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2066</TotalTime>
  <Words>666</Words>
  <Application>Microsoft Office PowerPoint</Application>
  <PresentationFormat>Widescreen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264</cp:revision>
  <dcterms:created xsi:type="dcterms:W3CDTF">2023-04-11T21:53:46Z</dcterms:created>
  <dcterms:modified xsi:type="dcterms:W3CDTF">2023-09-19T09:42:45Z</dcterms:modified>
</cp:coreProperties>
</file>